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8" r:id="rId4"/>
    <p:sldId id="257" r:id="rId5"/>
    <p:sldId id="260" r:id="rId6"/>
    <p:sldId id="259" r:id="rId7"/>
    <p:sldId id="261" r:id="rId8"/>
    <p:sldId id="262" r:id="rId9"/>
    <p:sldId id="263" r:id="rId10"/>
    <p:sldId id="264" r:id="rId11"/>
    <p:sldId id="265" r:id="rId12"/>
    <p:sldId id="267" r:id="rId13"/>
    <p:sldId id="266" r:id="rId14"/>
    <p:sldId id="268" r:id="rId15"/>
    <p:sldId id="269" r:id="rId16"/>
    <p:sldId id="270"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p:cViewPr varScale="1">
        <p:scale>
          <a:sx n="109" d="100"/>
          <a:sy n="109" d="100"/>
        </p:scale>
        <p:origin x="172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CFDFC33-A6F7-4006-B523-FBE9F2E29041}" type="datetimeFigureOut">
              <a:rPr lang="fr-FR" smtClean="0"/>
              <a:pPr/>
              <a:t>19/04/2020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23C204-D4CD-4B63-AA92-46EC17EA893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DFC33-A6F7-4006-B523-FBE9F2E29041}" type="datetimeFigureOut">
              <a:rPr lang="fr-FR" smtClean="0"/>
              <a:pPr/>
              <a:t>19/04/2020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3C204-D4CD-4B63-AA92-46EC17EA893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urope-en-france.gouv.fr/fr/trouver-une-aide" TargetMode="Externa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hyperlink" Target="https://www.europe-en-france.gouv.fr/fr/articles/le-feder-quest-ce-que-ces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re.fr/Electricite/Reseaux-d-electricite/interconnexions"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9.xml"/><Relationship Id="rId7" Type="http://schemas.openxmlformats.org/officeDocument/2006/relationships/slide" Target="slide20.xml"/><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3.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urope-direct-ppa.fr/video-06/"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rancophonie.org/la-francophonie-en-bref-754" TargetMode="Externa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video.lefigaro.fr/figaro/video/le-g20-c-est-quoi/5972332932001/" TargetMode="Externa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4.xml"/><Relationship Id="rId3" Type="http://schemas.openxmlformats.org/officeDocument/2006/relationships/slide" Target="slide8.xml"/><Relationship Id="rId7" Type="http://schemas.openxmlformats.org/officeDocument/2006/relationships/slide" Target="slide6.xml"/><Relationship Id="rId12"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3.xml"/><Relationship Id="rId5" Type="http://schemas.openxmlformats.org/officeDocument/2006/relationships/slide" Target="slide10.xml"/><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universalis.fr/" TargetMode="Externa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BHI2nL7apk" TargetMode="Externa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normAutofit fontScale="90000"/>
          </a:bodyPr>
          <a:lstStyle/>
          <a:p>
            <a:r>
              <a:rPr lang="fr-FR" dirty="0"/>
              <a:t>Thème 3 La France et l’Union européenne</a:t>
            </a:r>
          </a:p>
        </p:txBody>
      </p:sp>
      <p:pic>
        <p:nvPicPr>
          <p:cNvPr id="2050" name="Picture 2"/>
          <p:cNvPicPr>
            <a:picLocks noChangeAspect="1" noChangeArrowheads="1"/>
          </p:cNvPicPr>
          <p:nvPr/>
        </p:nvPicPr>
        <p:blipFill>
          <a:blip r:embed="rId2" cstate="print"/>
          <a:srcRect r="21333" b="44880"/>
          <a:stretch>
            <a:fillRect/>
          </a:stretch>
        </p:blipFill>
        <p:spPr bwMode="auto">
          <a:xfrm>
            <a:off x="0" y="1628800"/>
            <a:ext cx="7200800" cy="2838045"/>
          </a:xfrm>
          <a:prstGeom prst="rect">
            <a:avLst/>
          </a:prstGeom>
          <a:noFill/>
          <a:ln w="9525">
            <a:noFill/>
            <a:miter lim="800000"/>
            <a:headEnd/>
            <a:tailEnd/>
          </a:ln>
        </p:spPr>
      </p:pic>
      <p:cxnSp>
        <p:nvCxnSpPr>
          <p:cNvPr id="6" name="Connecteur droit avec flèche 5"/>
          <p:cNvCxnSpPr/>
          <p:nvPr/>
        </p:nvCxnSpPr>
        <p:spPr>
          <a:xfrm flipH="1" flipV="1">
            <a:off x="2195736" y="1916832"/>
            <a:ext cx="1080120" cy="288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print"/>
          <a:srcRect r="73625" b="82760"/>
          <a:stretch>
            <a:fillRect/>
          </a:stretch>
        </p:blipFill>
        <p:spPr bwMode="auto">
          <a:xfrm>
            <a:off x="5124400" y="2492896"/>
            <a:ext cx="4019600" cy="1477938"/>
          </a:xfrm>
          <a:prstGeom prst="rect">
            <a:avLst/>
          </a:prstGeom>
          <a:noFill/>
          <a:ln w="9525">
            <a:noFill/>
            <a:miter lim="800000"/>
            <a:headEnd/>
            <a:tailEnd/>
          </a:ln>
        </p:spPr>
      </p:pic>
      <p:sp>
        <p:nvSpPr>
          <p:cNvPr id="8" name="Rectangle 7"/>
          <p:cNvSpPr/>
          <p:nvPr/>
        </p:nvSpPr>
        <p:spPr>
          <a:xfrm>
            <a:off x="1835696" y="5013176"/>
            <a:ext cx="4464496"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METS TOI EN MODE DIAPORAMA</a:t>
            </a:r>
          </a:p>
          <a:p>
            <a:pPr algn="ctr"/>
            <a:r>
              <a:rPr lang="fr-FR" dirty="0">
                <a:solidFill>
                  <a:schemeClr val="tx1"/>
                </a:solidFill>
              </a:rPr>
              <a:t>Pour le quitter appuie sur la touche </a:t>
            </a:r>
            <a:r>
              <a:rPr lang="fr-FR" b="1" dirty="0" err="1">
                <a:solidFill>
                  <a:srgbClr val="FF0000"/>
                </a:solidFill>
              </a:rPr>
              <a:t>échap</a:t>
            </a:r>
            <a:endParaRPr lang="fr-FR" b="1" dirty="0">
              <a:solidFill>
                <a:srgbClr val="FF0000"/>
              </a:solidFill>
            </a:endParaRPr>
          </a:p>
        </p:txBody>
      </p:sp>
      <p:cxnSp>
        <p:nvCxnSpPr>
          <p:cNvPr id="11" name="Connecteur droit avec flèche 10"/>
          <p:cNvCxnSpPr/>
          <p:nvPr/>
        </p:nvCxnSpPr>
        <p:spPr>
          <a:xfrm flipV="1">
            <a:off x="3707904" y="3501008"/>
            <a:ext cx="1512168" cy="14401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Ellipse 15">
            <a:hlinkClick r:id="rId4" action="ppaction://hlinksldjump"/>
          </p:cNvPr>
          <p:cNvSpPr/>
          <p:nvPr/>
        </p:nvSpPr>
        <p:spPr>
          <a:xfrm>
            <a:off x="6732240" y="6309320"/>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17" name="Rectangle 16"/>
          <p:cNvSpPr/>
          <p:nvPr/>
        </p:nvSpPr>
        <p:spPr>
          <a:xfrm>
            <a:off x="7164288" y="6309320"/>
            <a:ext cx="1687834" cy="369332"/>
          </a:xfrm>
          <a:prstGeom prst="rect">
            <a:avLst/>
          </a:prstGeom>
        </p:spPr>
        <p:txBody>
          <a:bodyPr wrap="none">
            <a:spAutoFit/>
          </a:bodyPr>
          <a:lstStyle/>
          <a:p>
            <a:r>
              <a:rPr lang="fr-FR" dirty="0">
                <a:solidFill>
                  <a:schemeClr val="tx2"/>
                </a:solidFill>
                <a:sym typeface="Wingdings"/>
              </a:rPr>
              <a:t></a:t>
            </a:r>
            <a:r>
              <a:rPr lang="fr-FR" dirty="0">
                <a:solidFill>
                  <a:schemeClr val="tx2"/>
                </a:solidFill>
              </a:rPr>
              <a:t>Page suivante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a:sym typeface="Webdings"/>
              </a:rPr>
              <a:t> </a:t>
            </a:r>
            <a:r>
              <a:rPr lang="fr-FR" dirty="0">
                <a:solidFill>
                  <a:srgbClr val="FF0000"/>
                </a:solidFill>
              </a:rPr>
              <a:t>A l’aide des documents que tu as déjà étudiés, nomme et localise sur la carte les principales métropoles européennes.</a:t>
            </a:r>
          </a:p>
        </p:txBody>
      </p:sp>
      <p:sp>
        <p:nvSpPr>
          <p:cNvPr id="4" name="Ellipse 3">
            <a:hlinkClick r:id="rId2" action="ppaction://hlinksldjump"/>
          </p:cNvPr>
          <p:cNvSpPr/>
          <p:nvPr/>
        </p:nvSpPr>
        <p:spPr>
          <a:xfrm>
            <a:off x="8388424" y="6381328"/>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l="12990" t="8080" r="13773" b="7081"/>
          <a:stretch>
            <a:fillRect/>
          </a:stretch>
        </p:blipFill>
        <p:spPr bwMode="auto">
          <a:xfrm>
            <a:off x="5831632" y="404664"/>
            <a:ext cx="3312368" cy="2158382"/>
          </a:xfrm>
          <a:prstGeom prst="rect">
            <a:avLst/>
          </a:prstGeom>
          <a:noFill/>
          <a:ln w="9525">
            <a:noFill/>
            <a:miter lim="800000"/>
            <a:headEnd/>
            <a:tailEnd/>
          </a:ln>
        </p:spPr>
      </p:pic>
      <p:sp>
        <p:nvSpPr>
          <p:cNvPr id="3" name="Rectangle 2"/>
          <p:cNvSpPr/>
          <p:nvPr/>
        </p:nvSpPr>
        <p:spPr>
          <a:xfrm>
            <a:off x="6372200" y="0"/>
            <a:ext cx="2098331" cy="369332"/>
          </a:xfrm>
          <a:prstGeom prst="rect">
            <a:avLst/>
          </a:prstGeom>
        </p:spPr>
        <p:txBody>
          <a:bodyPr wrap="none">
            <a:spAutoFit/>
          </a:bodyPr>
          <a:lstStyle/>
          <a:p>
            <a:r>
              <a:rPr lang="fr-FR" b="1" dirty="0">
                <a:sym typeface="Wingdings"/>
              </a:rPr>
              <a:t></a:t>
            </a:r>
            <a:r>
              <a:rPr lang="fr-FR" b="1" dirty="0"/>
              <a:t>Clique sur l’image</a:t>
            </a:r>
          </a:p>
        </p:txBody>
      </p:sp>
      <p:sp>
        <p:nvSpPr>
          <p:cNvPr id="4" name="Rectangle 3"/>
          <p:cNvSpPr/>
          <p:nvPr/>
        </p:nvSpPr>
        <p:spPr>
          <a:xfrm>
            <a:off x="107504" y="2413338"/>
            <a:ext cx="8784976" cy="4524315"/>
          </a:xfrm>
          <a:prstGeom prst="rect">
            <a:avLst/>
          </a:prstGeom>
        </p:spPr>
        <p:txBody>
          <a:bodyPr wrap="square">
            <a:spAutoFit/>
          </a:bodyPr>
          <a:lstStyle/>
          <a:p>
            <a:r>
              <a:rPr lang="fr-FR" b="1" dirty="0"/>
              <a:t>Le FEDER pour lutter contre les inégalités</a:t>
            </a:r>
          </a:p>
          <a:p>
            <a:r>
              <a:rPr lang="fr-FR" dirty="0"/>
              <a:t>Pour une plus grande efficacité, l'Union européenne a délégué trois de ses politiques aux États-membres : la politique d’entraide économique, sociale et territoriale; la politique de développement rural; la politique des affaires maritimes et de la pêche.</a:t>
            </a:r>
          </a:p>
          <a:p>
            <a:r>
              <a:rPr lang="fr-FR" dirty="0"/>
              <a:t>Ces trois politiques sont financées par les « fonds européens structurels et d'investissement » Parmi eux, le fonds européen de développement régional (FEDER) intervient pour corriger les déséquilibres entre ses régions. La gestion du FEDER est confiée aux conseils régionaux.  En France, le FEDER intervient sur les thématiques suivantes :</a:t>
            </a:r>
          </a:p>
          <a:p>
            <a:r>
              <a:rPr lang="fr-FR" dirty="0"/>
              <a:t>Investir dans la recherche, le développement technologique et l'innovation,</a:t>
            </a:r>
          </a:p>
          <a:p>
            <a:r>
              <a:rPr lang="fr-FR" dirty="0"/>
              <a:t>Améliorer la compétitivité des PME, Favoriser le développement des technologies de l'information et de la communication, Soutenir la transition vers une économie à faibles émissions de carbone. Le FEDER finance également des actions soutenant l'adaptation au changement climatique, la prévention des risques, les transports, la formation, l'emploi ou encore l'inclusion sociale. </a:t>
            </a:r>
          </a:p>
          <a:p>
            <a:r>
              <a:rPr lang="fr-FR" dirty="0">
                <a:hlinkClick r:id="rId4"/>
              </a:rPr>
              <a:t>https://www.europe-en-france.gouv.fr/fr/articles/le-feder-quest-ce-que-cest</a:t>
            </a:r>
            <a:r>
              <a:rPr lang="fr-FR" dirty="0"/>
              <a:t> </a:t>
            </a:r>
          </a:p>
          <a:p>
            <a:endParaRPr lang="fr-FR" dirty="0"/>
          </a:p>
        </p:txBody>
      </p:sp>
      <p:sp>
        <p:nvSpPr>
          <p:cNvPr id="5" name="ZoneTexte 4"/>
          <p:cNvSpPr txBox="1"/>
          <p:nvPr/>
        </p:nvSpPr>
        <p:spPr>
          <a:xfrm>
            <a:off x="395536" y="332656"/>
            <a:ext cx="5328592" cy="2031325"/>
          </a:xfrm>
          <a:prstGeom prst="rect">
            <a:avLst/>
          </a:prstGeom>
          <a:noFill/>
        </p:spPr>
        <p:txBody>
          <a:bodyPr wrap="square" rtlCol="0">
            <a:spAutoFit/>
          </a:bodyPr>
          <a:lstStyle/>
          <a:p>
            <a:r>
              <a:rPr lang="fr-FR" dirty="0">
                <a:solidFill>
                  <a:srgbClr val="FF0000"/>
                </a:solidFill>
                <a:sym typeface="Wingdings"/>
              </a:rPr>
              <a:t></a:t>
            </a:r>
            <a:r>
              <a:rPr lang="fr-FR" dirty="0">
                <a:solidFill>
                  <a:srgbClr val="FF0000"/>
                </a:solidFill>
              </a:rPr>
              <a:t>A l’aide de la vidéo, et du texte:</a:t>
            </a:r>
          </a:p>
          <a:p>
            <a:r>
              <a:rPr lang="fr-FR" dirty="0">
                <a:solidFill>
                  <a:srgbClr val="FF0000"/>
                </a:solidFill>
                <a:sym typeface="Wingdings"/>
              </a:rPr>
              <a:t></a:t>
            </a:r>
            <a:r>
              <a:rPr lang="fr-FR" dirty="0">
                <a:solidFill>
                  <a:srgbClr val="FF0000"/>
                </a:solidFill>
              </a:rPr>
              <a:t>Que signifie le sigle FEDER?</a:t>
            </a:r>
          </a:p>
          <a:p>
            <a:r>
              <a:rPr lang="fr-FR" dirty="0">
                <a:solidFill>
                  <a:srgbClr val="FF0000"/>
                </a:solidFill>
                <a:sym typeface="Wingdings"/>
              </a:rPr>
              <a:t></a:t>
            </a:r>
            <a:r>
              <a:rPr lang="fr-FR" dirty="0">
                <a:solidFill>
                  <a:srgbClr val="FF0000"/>
                </a:solidFill>
              </a:rPr>
              <a:t> Qui est à l’origine du FEDER?</a:t>
            </a:r>
          </a:p>
          <a:p>
            <a:r>
              <a:rPr lang="fr-FR" dirty="0">
                <a:solidFill>
                  <a:srgbClr val="FF0000"/>
                </a:solidFill>
                <a:sym typeface="Wingdings"/>
              </a:rPr>
              <a:t></a:t>
            </a:r>
            <a:r>
              <a:rPr lang="fr-FR" dirty="0">
                <a:solidFill>
                  <a:srgbClr val="FF0000"/>
                </a:solidFill>
              </a:rPr>
              <a:t>Quels sont le objectifs du FEDER?</a:t>
            </a:r>
          </a:p>
          <a:p>
            <a:r>
              <a:rPr lang="fr-FR" dirty="0">
                <a:solidFill>
                  <a:srgbClr val="FF0000"/>
                </a:solidFill>
                <a:sym typeface="Wingdings"/>
              </a:rPr>
              <a:t></a:t>
            </a:r>
            <a:r>
              <a:rPr lang="fr-FR" dirty="0">
                <a:solidFill>
                  <a:srgbClr val="FF0000"/>
                </a:solidFill>
              </a:rPr>
              <a:t>Comment le FEDER peut-il agir à l’échelle d’un territoire ? (quels projets peuvent-être financés, qui est concerné par ces financements=&gt; dans la vidéo)</a:t>
            </a:r>
          </a:p>
        </p:txBody>
      </p:sp>
      <p:sp>
        <p:nvSpPr>
          <p:cNvPr id="6" name="Ellipse 5">
            <a:hlinkClick r:id="rId5" action="ppaction://hlinksldjump"/>
          </p:cNvPr>
          <p:cNvSpPr/>
          <p:nvPr/>
        </p:nvSpPr>
        <p:spPr>
          <a:xfrm>
            <a:off x="8388424" y="6309320"/>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educlever.com/img/4/6/5/8/465880.jpg"/>
          <p:cNvPicPr>
            <a:picLocks noChangeAspect="1" noChangeArrowheads="1"/>
          </p:cNvPicPr>
          <p:nvPr/>
        </p:nvPicPr>
        <p:blipFill>
          <a:blip r:embed="rId2" cstate="print"/>
          <a:srcRect l="4730" t="3818" r="14075"/>
          <a:stretch>
            <a:fillRect/>
          </a:stretch>
        </p:blipFill>
        <p:spPr bwMode="auto">
          <a:xfrm>
            <a:off x="0" y="0"/>
            <a:ext cx="4427984" cy="5675476"/>
          </a:xfrm>
          <a:prstGeom prst="rect">
            <a:avLst/>
          </a:prstGeom>
          <a:noFill/>
        </p:spPr>
      </p:pic>
      <p:pic>
        <p:nvPicPr>
          <p:cNvPr id="1026" name="Picture 2">
            <a:hlinkClick r:id="rId3"/>
          </p:cNvPr>
          <p:cNvPicPr>
            <a:picLocks noChangeAspect="1" noChangeArrowheads="1"/>
          </p:cNvPicPr>
          <p:nvPr/>
        </p:nvPicPr>
        <p:blipFill>
          <a:blip r:embed="rId4" cstate="print"/>
          <a:srcRect l="29527" t="30760" r="30311" b="28920"/>
          <a:stretch>
            <a:fillRect/>
          </a:stretch>
        </p:blipFill>
        <p:spPr bwMode="auto">
          <a:xfrm>
            <a:off x="4535488" y="332656"/>
            <a:ext cx="4608512" cy="2602454"/>
          </a:xfrm>
          <a:prstGeom prst="rect">
            <a:avLst/>
          </a:prstGeom>
          <a:noFill/>
          <a:ln w="9525">
            <a:noFill/>
            <a:miter lim="800000"/>
            <a:headEnd/>
            <a:tailEnd/>
          </a:ln>
        </p:spPr>
      </p:pic>
      <p:sp>
        <p:nvSpPr>
          <p:cNvPr id="4" name="Rectangle 3"/>
          <p:cNvSpPr/>
          <p:nvPr/>
        </p:nvSpPr>
        <p:spPr>
          <a:xfrm>
            <a:off x="5436096" y="0"/>
            <a:ext cx="2098331" cy="369332"/>
          </a:xfrm>
          <a:prstGeom prst="rect">
            <a:avLst/>
          </a:prstGeom>
        </p:spPr>
        <p:txBody>
          <a:bodyPr wrap="none">
            <a:spAutoFit/>
          </a:bodyPr>
          <a:lstStyle/>
          <a:p>
            <a:r>
              <a:rPr lang="fr-FR" b="1" dirty="0">
                <a:sym typeface="Wingdings"/>
              </a:rPr>
              <a:t></a:t>
            </a:r>
            <a:r>
              <a:rPr lang="fr-FR" b="1" dirty="0"/>
              <a:t>Clique sur l’image</a:t>
            </a:r>
          </a:p>
        </p:txBody>
      </p:sp>
      <p:sp>
        <p:nvSpPr>
          <p:cNvPr id="5" name="ZoneTexte 4"/>
          <p:cNvSpPr txBox="1"/>
          <p:nvPr/>
        </p:nvSpPr>
        <p:spPr>
          <a:xfrm>
            <a:off x="4499992" y="2996952"/>
            <a:ext cx="4644008" cy="4114334"/>
          </a:xfrm>
          <a:prstGeom prst="rect">
            <a:avLst/>
          </a:prstGeom>
          <a:noFill/>
        </p:spPr>
        <p:txBody>
          <a:bodyPr wrap="square" rtlCol="0">
            <a:spAutoFit/>
          </a:bodyPr>
          <a:lstStyle/>
          <a:p>
            <a:r>
              <a:rPr lang="fr-FR" dirty="0">
                <a:solidFill>
                  <a:srgbClr val="FF0000"/>
                </a:solidFill>
                <a:sym typeface="Webdings"/>
              </a:rPr>
              <a:t> </a:t>
            </a:r>
            <a:r>
              <a:rPr lang="fr-FR" dirty="0">
                <a:solidFill>
                  <a:srgbClr val="FF0000"/>
                </a:solidFill>
              </a:rPr>
              <a:t>A ton avis comment circule-t-on sur les grands axes européens? (Quels sont les moyens de transports utilisés?)</a:t>
            </a:r>
          </a:p>
          <a:p>
            <a:r>
              <a:rPr lang="fr-FR" dirty="0">
                <a:solidFill>
                  <a:srgbClr val="FF0000"/>
                </a:solidFill>
                <a:sym typeface="Webdings"/>
              </a:rPr>
              <a:t> </a:t>
            </a:r>
            <a:r>
              <a:rPr lang="fr-FR" dirty="0">
                <a:solidFill>
                  <a:srgbClr val="FF0000"/>
                </a:solidFill>
              </a:rPr>
              <a:t>Quels sont les grands axes de transports européens? (Où passent-ils? Quels sont les lieux/territoires les mieux connectés, les lieux/territoires les plus isolés?)</a:t>
            </a:r>
          </a:p>
          <a:p>
            <a:r>
              <a:rPr lang="fr-FR" dirty="0">
                <a:solidFill>
                  <a:srgbClr val="FF0000"/>
                </a:solidFill>
                <a:sym typeface="Wingdings"/>
              </a:rPr>
              <a:t> </a:t>
            </a:r>
            <a:r>
              <a:rPr lang="fr-FR" dirty="0">
                <a:solidFill>
                  <a:srgbClr val="FF0000"/>
                </a:solidFill>
              </a:rPr>
              <a:t>La vidéo montre que la politique européenne des transports concernent également l’énergie. </a:t>
            </a:r>
          </a:p>
          <a:p>
            <a:r>
              <a:rPr lang="fr-FR" dirty="0">
                <a:solidFill>
                  <a:srgbClr val="FF0000"/>
                </a:solidFill>
                <a:sym typeface="Wingdings"/>
              </a:rPr>
              <a:t></a:t>
            </a:r>
            <a:r>
              <a:rPr lang="fr-FR" dirty="0">
                <a:solidFill>
                  <a:srgbClr val="FF0000"/>
                </a:solidFill>
              </a:rPr>
              <a:t>Résume ce que tu as compris.</a:t>
            </a:r>
          </a:p>
          <a:p>
            <a:r>
              <a:rPr lang="fr-FR" dirty="0">
                <a:solidFill>
                  <a:srgbClr val="FF0000"/>
                </a:solidFill>
                <a:sym typeface="Wingdings"/>
              </a:rPr>
              <a:t>Pourquoi interconnecter</a:t>
            </a:r>
            <a:r>
              <a:rPr lang="fr-FR" dirty="0">
                <a:solidFill>
                  <a:srgbClr val="FF0000"/>
                </a:solidFill>
              </a:rPr>
              <a:t> les  réseaux de transports dans l’Union Européenne?</a:t>
            </a:r>
          </a:p>
          <a:p>
            <a:endParaRPr lang="fr-FR" dirty="0"/>
          </a:p>
        </p:txBody>
      </p:sp>
      <p:sp>
        <p:nvSpPr>
          <p:cNvPr id="6" name="Ellipse 5">
            <a:hlinkClick r:id="rId5" action="ppaction://hlinksldjump"/>
          </p:cNvPr>
          <p:cNvSpPr/>
          <p:nvPr/>
        </p:nvSpPr>
        <p:spPr>
          <a:xfrm>
            <a:off x="8604448" y="6381328"/>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ym typeface="Wingdings"/>
              </a:rPr>
              <a:t> </a:t>
            </a:r>
            <a:r>
              <a:rPr lang="fr-FR" dirty="0"/>
              <a:t>Je rédige la trace écrite</a:t>
            </a:r>
          </a:p>
        </p:txBody>
      </p:sp>
      <p:sp>
        <p:nvSpPr>
          <p:cNvPr id="3" name="Espace réservé du contenu 2"/>
          <p:cNvSpPr>
            <a:spLocks noGrp="1"/>
          </p:cNvSpPr>
          <p:nvPr>
            <p:ph idx="1"/>
          </p:nvPr>
        </p:nvSpPr>
        <p:spPr>
          <a:xfrm>
            <a:off x="395536" y="1268760"/>
            <a:ext cx="8496944" cy="5589240"/>
          </a:xfrm>
        </p:spPr>
        <p:txBody>
          <a:bodyPr>
            <a:normAutofit fontScale="70000" lnSpcReduction="20000"/>
          </a:bodyPr>
          <a:lstStyle/>
          <a:p>
            <a:r>
              <a:rPr lang="fr-FR" sz="4000" dirty="0"/>
              <a:t>A l’aide de la carte, de la légende et des informations que tu as prélevées rédige la trace écrite de cette partie du cours.</a:t>
            </a:r>
          </a:p>
          <a:p>
            <a:r>
              <a:rPr lang="fr-FR" sz="4000" u="sng" dirty="0"/>
              <a:t>Je pense à</a:t>
            </a:r>
            <a:r>
              <a:rPr lang="fr-FR" sz="4000" dirty="0"/>
              <a:t>:</a:t>
            </a:r>
          </a:p>
          <a:p>
            <a:pPr>
              <a:buFont typeface="Wingdings" pitchFamily="2" charset="2"/>
              <a:buChar char="Ø"/>
            </a:pPr>
            <a:r>
              <a:rPr lang="fr-FR" sz="4000" dirty="0"/>
              <a:t>Répondre à la question problème (diapo 2)</a:t>
            </a:r>
          </a:p>
          <a:p>
            <a:pPr>
              <a:buFont typeface="Wingdings" pitchFamily="2" charset="2"/>
              <a:buChar char="Ø"/>
            </a:pPr>
            <a:r>
              <a:rPr lang="fr-FR" sz="4000" dirty="0"/>
              <a:t>Faire deux paragraphes (un pour chaque partie de la légende)</a:t>
            </a:r>
          </a:p>
          <a:p>
            <a:pPr>
              <a:buFont typeface="Wingdings" pitchFamily="2" charset="2"/>
              <a:buChar char="Ø"/>
            </a:pPr>
            <a:r>
              <a:rPr lang="fr-FR" sz="4000" dirty="0"/>
              <a:t>Utiliser les mots clés identifiés dans les activités (Mégalopole, IDH, développement, métropole, inégalités, FEDER, coopération transfrontalière, transports, </a:t>
            </a:r>
            <a:r>
              <a:rPr lang="fr-FR" sz="4000" dirty="0" err="1"/>
              <a:t>Brexit</a:t>
            </a:r>
            <a:r>
              <a:rPr lang="fr-FR" sz="4000" dirty="0"/>
              <a:t>).</a:t>
            </a:r>
          </a:p>
          <a:p>
            <a:pPr>
              <a:buFont typeface="Wingdings" pitchFamily="2" charset="2"/>
              <a:buChar char="Ø"/>
            </a:pPr>
            <a:r>
              <a:rPr lang="fr-FR" sz="4000" dirty="0"/>
              <a:t>Donner des exemples dans mon argumentation(nommer les territoires dont tu parles par exemple)</a:t>
            </a:r>
          </a:p>
          <a:p>
            <a:endParaRPr lang="fr-FR" dirty="0"/>
          </a:p>
        </p:txBody>
      </p:sp>
      <p:sp>
        <p:nvSpPr>
          <p:cNvPr id="4" name="Ellipse 3">
            <a:hlinkClick r:id="rId2" action="ppaction://hlinksldjump"/>
          </p:cNvPr>
          <p:cNvSpPr/>
          <p:nvPr/>
        </p:nvSpPr>
        <p:spPr>
          <a:xfrm>
            <a:off x="8388424" y="6309320"/>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II- La France et l’Europe dans le monde</a:t>
            </a:r>
          </a:p>
        </p:txBody>
      </p:sp>
      <p:sp>
        <p:nvSpPr>
          <p:cNvPr id="3" name="Sous-titre 2"/>
          <p:cNvSpPr>
            <a:spLocks noGrp="1"/>
          </p:cNvSpPr>
          <p:nvPr>
            <p:ph type="subTitle" idx="1"/>
          </p:nvPr>
        </p:nvSpPr>
        <p:spPr/>
        <p:txBody>
          <a:bodyPr>
            <a:normAutofit/>
          </a:bodyPr>
          <a:lstStyle/>
          <a:p>
            <a:pPr algn="l">
              <a:defRPr/>
            </a:pPr>
            <a:r>
              <a:rPr lang="fr-FR" b="1" dirty="0">
                <a:solidFill>
                  <a:srgbClr val="FF0000"/>
                </a:solidFill>
              </a:rPr>
              <a:t>Question problème </a:t>
            </a:r>
            <a:r>
              <a:rPr lang="fr-FR" dirty="0"/>
              <a:t>: </a:t>
            </a:r>
            <a:r>
              <a:rPr lang="fr-FR" i="1" dirty="0">
                <a:solidFill>
                  <a:srgbClr val="FF0000"/>
                </a:solidFill>
              </a:rPr>
              <a:t>Sur quoi repose le rayonnement de la France et de l'Europe dans les monde?</a:t>
            </a:r>
          </a:p>
          <a:p>
            <a:endParaRPr lang="fr-FR" dirty="0"/>
          </a:p>
        </p:txBody>
      </p:sp>
      <p:sp>
        <p:nvSpPr>
          <p:cNvPr id="4" name="Ellipse 3">
            <a:hlinkClick r:id="rId2" action="ppaction://hlinksldjump"/>
          </p:cNvPr>
          <p:cNvSpPr/>
          <p:nvPr/>
        </p:nvSpPr>
        <p:spPr>
          <a:xfrm>
            <a:off x="6372200" y="6237312"/>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5" name="ZoneTexte 4"/>
          <p:cNvSpPr txBox="1"/>
          <p:nvPr/>
        </p:nvSpPr>
        <p:spPr>
          <a:xfrm>
            <a:off x="6804248" y="6165304"/>
            <a:ext cx="1469826" cy="369332"/>
          </a:xfrm>
          <a:prstGeom prst="rect">
            <a:avLst/>
          </a:prstGeom>
          <a:noFill/>
        </p:spPr>
        <p:txBody>
          <a:bodyPr wrap="none" rtlCol="0">
            <a:spAutoFit/>
          </a:bodyPr>
          <a:lstStyle/>
          <a:p>
            <a:r>
              <a:rPr lang="fr-FR" dirty="0">
                <a:solidFill>
                  <a:schemeClr val="tx2"/>
                </a:solidFill>
              </a:rPr>
              <a:t>Page suivante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Consignes</a:t>
            </a:r>
          </a:p>
        </p:txBody>
      </p:sp>
      <p:sp>
        <p:nvSpPr>
          <p:cNvPr id="3" name="Espace réservé du contenu 2"/>
          <p:cNvSpPr>
            <a:spLocks noGrp="1"/>
          </p:cNvSpPr>
          <p:nvPr>
            <p:ph idx="1"/>
          </p:nvPr>
        </p:nvSpPr>
        <p:spPr/>
        <p:txBody>
          <a:bodyPr>
            <a:normAutofit fontScale="92500"/>
          </a:bodyPr>
          <a:lstStyle/>
          <a:p>
            <a:r>
              <a:rPr lang="fr-FR" dirty="0"/>
              <a:t>Afin de répondre à la question problème, tu vas devoir compléter la carte mentale interactive.</a:t>
            </a:r>
          </a:p>
          <a:p>
            <a:r>
              <a:rPr lang="fr-FR" dirty="0"/>
              <a:t>Clique sur les bulles vides afin de les compléter à partir des documents.</a:t>
            </a:r>
          </a:p>
          <a:p>
            <a:r>
              <a:rPr lang="fr-FR" dirty="0"/>
              <a:t>Pour </a:t>
            </a:r>
            <a:r>
              <a:rPr lang="fr-FR" u="sng" dirty="0"/>
              <a:t>chacun des documents </a:t>
            </a:r>
            <a:r>
              <a:rPr lang="fr-FR" dirty="0"/>
              <a:t>note dans la bulle  un ou deux mots importants permettant de le résumer. Vers un exemple</a:t>
            </a:r>
          </a:p>
          <a:p>
            <a:r>
              <a:rPr lang="fr-FR" dirty="0"/>
              <a:t>Pour compléter les bulles quitte le mode diaporama (touche </a:t>
            </a:r>
            <a:r>
              <a:rPr lang="fr-FR" dirty="0" err="1">
                <a:solidFill>
                  <a:srgbClr val="FF0000"/>
                </a:solidFill>
              </a:rPr>
              <a:t>échap</a:t>
            </a:r>
            <a:r>
              <a:rPr lang="fr-FR" dirty="0"/>
              <a:t>) pour écrire dedans</a:t>
            </a:r>
          </a:p>
        </p:txBody>
      </p:sp>
      <p:sp>
        <p:nvSpPr>
          <p:cNvPr id="4" name="Ellipse 3">
            <a:hlinkClick r:id="rId2" action="ppaction://hlinksldjump"/>
          </p:cNvPr>
          <p:cNvSpPr/>
          <p:nvPr/>
        </p:nvSpPr>
        <p:spPr>
          <a:xfrm>
            <a:off x="6516216" y="6237312"/>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5" name="ZoneTexte 4"/>
          <p:cNvSpPr txBox="1"/>
          <p:nvPr/>
        </p:nvSpPr>
        <p:spPr>
          <a:xfrm>
            <a:off x="6804248" y="6165304"/>
            <a:ext cx="2157194" cy="369332"/>
          </a:xfrm>
          <a:prstGeom prst="rect">
            <a:avLst/>
          </a:prstGeom>
          <a:noFill/>
        </p:spPr>
        <p:txBody>
          <a:bodyPr wrap="none" rtlCol="0">
            <a:spAutoFit/>
          </a:bodyPr>
          <a:lstStyle/>
          <a:p>
            <a:r>
              <a:rPr lang="fr-FR" dirty="0">
                <a:solidFill>
                  <a:schemeClr val="tx2"/>
                </a:solidFill>
              </a:rPr>
              <a:t>Vers la carte mentale</a:t>
            </a:r>
          </a:p>
        </p:txBody>
      </p:sp>
      <p:sp>
        <p:nvSpPr>
          <p:cNvPr id="6" name="Ellipse 5">
            <a:hlinkClick r:id="rId3" action="ppaction://hlinksldjump"/>
          </p:cNvPr>
          <p:cNvSpPr/>
          <p:nvPr/>
        </p:nvSpPr>
        <p:spPr>
          <a:xfrm>
            <a:off x="4932040" y="4653136"/>
            <a:ext cx="303609" cy="303609"/>
          </a:xfrm>
          <a:prstGeom prst="ellipse">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880" y="2852936"/>
            <a:ext cx="1584176"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L’influence de la France et de l’UE dans le monde</a:t>
            </a:r>
          </a:p>
        </p:txBody>
      </p:sp>
      <p:sp>
        <p:nvSpPr>
          <p:cNvPr id="3" name="Ellipse 2"/>
          <p:cNvSpPr/>
          <p:nvPr/>
        </p:nvSpPr>
        <p:spPr>
          <a:xfrm>
            <a:off x="1835696" y="1844824"/>
            <a:ext cx="1584176"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L’influence  (géo)politique</a:t>
            </a:r>
          </a:p>
        </p:txBody>
      </p:sp>
      <p:sp>
        <p:nvSpPr>
          <p:cNvPr id="4" name="Ellipse 3"/>
          <p:cNvSpPr/>
          <p:nvPr/>
        </p:nvSpPr>
        <p:spPr>
          <a:xfrm>
            <a:off x="5148064" y="1844824"/>
            <a:ext cx="1584176"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L’influence économique</a:t>
            </a:r>
          </a:p>
        </p:txBody>
      </p:sp>
      <p:sp>
        <p:nvSpPr>
          <p:cNvPr id="5" name="Ellipse 4"/>
          <p:cNvSpPr/>
          <p:nvPr/>
        </p:nvSpPr>
        <p:spPr>
          <a:xfrm>
            <a:off x="3275856" y="4437112"/>
            <a:ext cx="1584176" cy="9144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L’influence culturelle</a:t>
            </a:r>
          </a:p>
        </p:txBody>
      </p:sp>
      <p:cxnSp>
        <p:nvCxnSpPr>
          <p:cNvPr id="8" name="Connecteur droit avec flèche 7"/>
          <p:cNvCxnSpPr>
            <a:stCxn id="2" idx="0"/>
            <a:endCxn id="4" idx="2"/>
          </p:cNvCxnSpPr>
          <p:nvPr/>
        </p:nvCxnSpPr>
        <p:spPr>
          <a:xfrm flipV="1">
            <a:off x="4283968" y="2302024"/>
            <a:ext cx="864096" cy="550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2" idx="0"/>
            <a:endCxn id="3" idx="6"/>
          </p:cNvCxnSpPr>
          <p:nvPr/>
        </p:nvCxnSpPr>
        <p:spPr>
          <a:xfrm flipH="1" flipV="1">
            <a:off x="3419872" y="2302024"/>
            <a:ext cx="864096" cy="550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 idx="2"/>
          </p:cNvCxnSpPr>
          <p:nvPr/>
        </p:nvCxnSpPr>
        <p:spPr>
          <a:xfrm>
            <a:off x="4283968" y="3767336"/>
            <a:ext cx="0" cy="669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Ellipse 17">
            <a:hlinkClick r:id="rId2" action="ppaction://hlinksldjump"/>
          </p:cNvPr>
          <p:cNvSpPr/>
          <p:nvPr/>
        </p:nvSpPr>
        <p:spPr>
          <a:xfrm>
            <a:off x="7380312" y="836712"/>
            <a:ext cx="1584176"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France:</a:t>
            </a:r>
          </a:p>
          <a:p>
            <a:pPr algn="ctr"/>
            <a:endParaRPr lang="fr-FR" sz="1400" dirty="0"/>
          </a:p>
          <a:p>
            <a:pPr algn="ctr"/>
            <a:endParaRPr lang="fr-FR" sz="1400" dirty="0"/>
          </a:p>
          <a:p>
            <a:pPr algn="ctr"/>
            <a:endParaRPr lang="fr-FR" sz="1400" dirty="0"/>
          </a:p>
        </p:txBody>
      </p:sp>
      <p:sp>
        <p:nvSpPr>
          <p:cNvPr id="19" name="Ellipse 18">
            <a:hlinkClick r:id="rId3" action="ppaction://hlinksldjump"/>
          </p:cNvPr>
          <p:cNvSpPr/>
          <p:nvPr/>
        </p:nvSpPr>
        <p:spPr>
          <a:xfrm>
            <a:off x="7452320" y="2204864"/>
            <a:ext cx="1584176"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UE:</a:t>
            </a:r>
          </a:p>
          <a:p>
            <a:pPr algn="ctr"/>
            <a:endParaRPr lang="fr-FR" sz="1400" dirty="0"/>
          </a:p>
          <a:p>
            <a:pPr algn="ctr"/>
            <a:endParaRPr lang="fr-FR" sz="1400" dirty="0"/>
          </a:p>
          <a:p>
            <a:pPr algn="ctr"/>
            <a:endParaRPr lang="fr-FR" sz="1400" dirty="0"/>
          </a:p>
        </p:txBody>
      </p:sp>
      <p:sp>
        <p:nvSpPr>
          <p:cNvPr id="22" name="Ellipse 21">
            <a:hlinkClick r:id="rId4" action="ppaction://hlinksldjump"/>
          </p:cNvPr>
          <p:cNvSpPr/>
          <p:nvPr/>
        </p:nvSpPr>
        <p:spPr>
          <a:xfrm>
            <a:off x="0" y="908720"/>
            <a:ext cx="1584176"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France: </a:t>
            </a:r>
          </a:p>
          <a:p>
            <a:pPr algn="ctr"/>
            <a:endParaRPr lang="fr-FR" dirty="0"/>
          </a:p>
          <a:p>
            <a:pPr algn="ctr"/>
            <a:endParaRPr lang="fr-FR" dirty="0"/>
          </a:p>
        </p:txBody>
      </p:sp>
      <p:sp>
        <p:nvSpPr>
          <p:cNvPr id="23" name="Ellipse 22">
            <a:hlinkClick r:id="rId5" action="ppaction://hlinksldjump"/>
          </p:cNvPr>
          <p:cNvSpPr/>
          <p:nvPr/>
        </p:nvSpPr>
        <p:spPr>
          <a:xfrm>
            <a:off x="0" y="2276872"/>
            <a:ext cx="1584176"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a:p>
            <a:pPr algn="ctr"/>
            <a:r>
              <a:rPr lang="fr-FR" sz="1400" dirty="0"/>
              <a:t>UE</a:t>
            </a:r>
            <a:r>
              <a:rPr lang="fr-FR" dirty="0"/>
              <a:t>:</a:t>
            </a:r>
          </a:p>
          <a:p>
            <a:pPr algn="ctr"/>
            <a:endParaRPr lang="fr-FR" dirty="0"/>
          </a:p>
          <a:p>
            <a:pPr algn="ctr"/>
            <a:endParaRPr lang="fr-FR" dirty="0"/>
          </a:p>
          <a:p>
            <a:pPr algn="ctr"/>
            <a:endParaRPr lang="fr-FR" dirty="0"/>
          </a:p>
        </p:txBody>
      </p:sp>
      <p:sp>
        <p:nvSpPr>
          <p:cNvPr id="24" name="Ellipse 23">
            <a:hlinkClick r:id="rId6" action="ppaction://hlinksldjump"/>
          </p:cNvPr>
          <p:cNvSpPr/>
          <p:nvPr/>
        </p:nvSpPr>
        <p:spPr>
          <a:xfrm>
            <a:off x="1907704" y="5733256"/>
            <a:ext cx="1584176" cy="9144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France</a:t>
            </a:r>
            <a:r>
              <a:rPr lang="fr-FR" dirty="0"/>
              <a:t>:</a:t>
            </a:r>
          </a:p>
          <a:p>
            <a:pPr algn="ctr"/>
            <a:endParaRPr lang="fr-FR" dirty="0"/>
          </a:p>
          <a:p>
            <a:pPr algn="ctr"/>
            <a:endParaRPr lang="fr-FR" dirty="0"/>
          </a:p>
        </p:txBody>
      </p:sp>
      <p:sp>
        <p:nvSpPr>
          <p:cNvPr id="25" name="Ellipse 24">
            <a:hlinkClick r:id="rId7" action="ppaction://hlinksldjump"/>
          </p:cNvPr>
          <p:cNvSpPr/>
          <p:nvPr/>
        </p:nvSpPr>
        <p:spPr>
          <a:xfrm>
            <a:off x="4644008" y="5805264"/>
            <a:ext cx="1584176" cy="9144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UE</a:t>
            </a:r>
            <a:r>
              <a:rPr lang="fr-FR" dirty="0"/>
              <a:t>:</a:t>
            </a:r>
          </a:p>
          <a:p>
            <a:pPr algn="ctr"/>
            <a:endParaRPr lang="fr-FR" dirty="0"/>
          </a:p>
          <a:p>
            <a:pPr algn="ctr"/>
            <a:endParaRPr lang="fr-FR" dirty="0"/>
          </a:p>
        </p:txBody>
      </p:sp>
      <p:cxnSp>
        <p:nvCxnSpPr>
          <p:cNvPr id="27" name="Connecteur droit avec flèche 26"/>
          <p:cNvCxnSpPr>
            <a:stCxn id="3" idx="0"/>
            <a:endCxn id="22" idx="6"/>
          </p:cNvCxnSpPr>
          <p:nvPr/>
        </p:nvCxnSpPr>
        <p:spPr>
          <a:xfrm flipH="1" flipV="1">
            <a:off x="1584176" y="1365920"/>
            <a:ext cx="1043608" cy="4789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3" idx="4"/>
          </p:cNvCxnSpPr>
          <p:nvPr/>
        </p:nvCxnSpPr>
        <p:spPr>
          <a:xfrm flipH="1">
            <a:off x="1547664" y="2759224"/>
            <a:ext cx="1080120" cy="2377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4" idx="0"/>
            <a:endCxn id="18" idx="2"/>
          </p:cNvCxnSpPr>
          <p:nvPr/>
        </p:nvCxnSpPr>
        <p:spPr>
          <a:xfrm flipV="1">
            <a:off x="5940152" y="1293912"/>
            <a:ext cx="1440160" cy="55091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4" idx="4"/>
          </p:cNvCxnSpPr>
          <p:nvPr/>
        </p:nvCxnSpPr>
        <p:spPr>
          <a:xfrm>
            <a:off x="5940152" y="2759224"/>
            <a:ext cx="1512168" cy="9371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5" idx="4"/>
          </p:cNvCxnSpPr>
          <p:nvPr/>
        </p:nvCxnSpPr>
        <p:spPr>
          <a:xfrm flipH="1">
            <a:off x="2987824" y="5351512"/>
            <a:ext cx="1080120" cy="381744"/>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4139952" y="5373216"/>
            <a:ext cx="1152128" cy="381744"/>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Ellipse 44">
            <a:hlinkClick r:id="rId8" action="ppaction://hlinksldjump"/>
          </p:cNvPr>
          <p:cNvSpPr/>
          <p:nvPr/>
        </p:nvSpPr>
        <p:spPr>
          <a:xfrm>
            <a:off x="6516216" y="6237312"/>
            <a:ext cx="303609" cy="303609"/>
          </a:xfrm>
          <a:prstGeom prst="ellipse">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46" name="ZoneTexte 45"/>
          <p:cNvSpPr txBox="1"/>
          <p:nvPr/>
        </p:nvSpPr>
        <p:spPr>
          <a:xfrm>
            <a:off x="7020272" y="6237312"/>
            <a:ext cx="2174185" cy="369332"/>
          </a:xfrm>
          <a:prstGeom prst="rect">
            <a:avLst/>
          </a:prstGeom>
          <a:noFill/>
        </p:spPr>
        <p:txBody>
          <a:bodyPr wrap="none" rtlCol="0">
            <a:spAutoFit/>
          </a:bodyPr>
          <a:lstStyle/>
          <a:p>
            <a:r>
              <a:rPr lang="fr-FR" dirty="0">
                <a:solidFill>
                  <a:srgbClr val="FF0000"/>
                </a:solidFill>
              </a:rPr>
              <a:t>Retour aux consignes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rles de Gaulle (porte-avions) — Wikipédia"/>
          <p:cNvPicPr>
            <a:picLocks noChangeAspect="1" noChangeArrowheads="1"/>
          </p:cNvPicPr>
          <p:nvPr/>
        </p:nvPicPr>
        <p:blipFill>
          <a:blip r:embed="rId2" cstate="print"/>
          <a:srcRect t="1087"/>
          <a:stretch>
            <a:fillRect/>
          </a:stretch>
        </p:blipFill>
        <p:spPr bwMode="auto">
          <a:xfrm>
            <a:off x="0" y="4841776"/>
            <a:ext cx="3618927" cy="2016224"/>
          </a:xfrm>
          <a:prstGeom prst="rect">
            <a:avLst/>
          </a:prstGeom>
          <a:noFill/>
        </p:spPr>
      </p:pic>
      <p:sp>
        <p:nvSpPr>
          <p:cNvPr id="3" name="ZoneTexte 2"/>
          <p:cNvSpPr txBox="1"/>
          <p:nvPr/>
        </p:nvSpPr>
        <p:spPr>
          <a:xfrm>
            <a:off x="0" y="4221088"/>
            <a:ext cx="3635896" cy="646331"/>
          </a:xfrm>
          <a:prstGeom prst="rect">
            <a:avLst/>
          </a:prstGeom>
          <a:noFill/>
        </p:spPr>
        <p:txBody>
          <a:bodyPr wrap="square" rtlCol="0">
            <a:spAutoFit/>
          </a:bodyPr>
          <a:lstStyle/>
          <a:p>
            <a:r>
              <a:rPr lang="fr-FR" dirty="0"/>
              <a:t>Le porte avion Charles de Gaulle, fleuron de la marine française</a:t>
            </a:r>
          </a:p>
        </p:txBody>
      </p:sp>
      <p:pic>
        <p:nvPicPr>
          <p:cNvPr id="3076" name="Picture 4" descr="43. La présence militaire française dans le monde (Carte) - Une ..."/>
          <p:cNvPicPr>
            <a:picLocks noChangeAspect="1" noChangeArrowheads="1"/>
          </p:cNvPicPr>
          <p:nvPr/>
        </p:nvPicPr>
        <p:blipFill>
          <a:blip r:embed="rId3" cstate="print"/>
          <a:srcRect/>
          <a:stretch>
            <a:fillRect/>
          </a:stretch>
        </p:blipFill>
        <p:spPr bwMode="auto">
          <a:xfrm>
            <a:off x="3707904" y="0"/>
            <a:ext cx="5436096" cy="4501767"/>
          </a:xfrm>
          <a:prstGeom prst="rect">
            <a:avLst/>
          </a:prstGeom>
          <a:noFill/>
        </p:spPr>
      </p:pic>
      <p:sp>
        <p:nvSpPr>
          <p:cNvPr id="5" name="ZoneTexte 4"/>
          <p:cNvSpPr txBox="1"/>
          <p:nvPr/>
        </p:nvSpPr>
        <p:spPr>
          <a:xfrm>
            <a:off x="1" y="0"/>
            <a:ext cx="3707904" cy="923330"/>
          </a:xfrm>
          <a:prstGeom prst="rect">
            <a:avLst/>
          </a:prstGeom>
          <a:noFill/>
        </p:spPr>
        <p:txBody>
          <a:bodyPr wrap="square" rtlCol="0">
            <a:spAutoFit/>
          </a:bodyPr>
          <a:lstStyle/>
          <a:p>
            <a:r>
              <a:rPr lang="fr-FR" dirty="0">
                <a:solidFill>
                  <a:srgbClr val="FF0000"/>
                </a:solidFill>
                <a:sym typeface="Wingdings"/>
              </a:rPr>
              <a:t></a:t>
            </a:r>
            <a:r>
              <a:rPr lang="fr-FR" dirty="0">
                <a:solidFill>
                  <a:srgbClr val="FF0000"/>
                </a:solidFill>
              </a:rPr>
              <a:t>Les deux documents montrent l’influence militaire de la France. Je complète la bulle</a:t>
            </a:r>
          </a:p>
        </p:txBody>
      </p:sp>
      <p:sp>
        <p:nvSpPr>
          <p:cNvPr id="6" name="Ellipse 5"/>
          <p:cNvSpPr/>
          <p:nvPr/>
        </p:nvSpPr>
        <p:spPr>
          <a:xfrm>
            <a:off x="683568" y="1772816"/>
            <a:ext cx="1584176"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France: </a:t>
            </a:r>
          </a:p>
          <a:p>
            <a:pPr algn="ctr"/>
            <a:r>
              <a:rPr lang="fr-FR" sz="1400" dirty="0"/>
              <a:t>Présence militaire</a:t>
            </a:r>
          </a:p>
        </p:txBody>
      </p:sp>
      <p:cxnSp>
        <p:nvCxnSpPr>
          <p:cNvPr id="8" name="Connecteur droit avec flèche 7"/>
          <p:cNvCxnSpPr/>
          <p:nvPr/>
        </p:nvCxnSpPr>
        <p:spPr>
          <a:xfrm>
            <a:off x="1547664" y="908720"/>
            <a:ext cx="0" cy="6480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Ellipse 8">
            <a:hlinkClick r:id="rId4" action="ppaction://hlinksldjump"/>
          </p:cNvPr>
          <p:cNvSpPr/>
          <p:nvPr/>
        </p:nvSpPr>
        <p:spPr>
          <a:xfrm>
            <a:off x="6516216" y="6237312"/>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10" name="ZoneTexte 9"/>
          <p:cNvSpPr txBox="1"/>
          <p:nvPr/>
        </p:nvSpPr>
        <p:spPr>
          <a:xfrm>
            <a:off x="6804248" y="6165304"/>
            <a:ext cx="2174185" cy="369332"/>
          </a:xfrm>
          <a:prstGeom prst="rect">
            <a:avLst/>
          </a:prstGeom>
          <a:noFill/>
        </p:spPr>
        <p:txBody>
          <a:bodyPr wrap="none" rtlCol="0">
            <a:spAutoFit/>
          </a:bodyPr>
          <a:lstStyle/>
          <a:p>
            <a:r>
              <a:rPr lang="fr-FR" dirty="0">
                <a:solidFill>
                  <a:srgbClr val="0070C0"/>
                </a:solidFill>
              </a:rPr>
              <a:t>Retour aux consignes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rles de Gaulle (porte-avions) — Wikipédia"/>
          <p:cNvPicPr>
            <a:picLocks noChangeAspect="1" noChangeArrowheads="1"/>
          </p:cNvPicPr>
          <p:nvPr/>
        </p:nvPicPr>
        <p:blipFill>
          <a:blip r:embed="rId2" cstate="print"/>
          <a:srcRect t="1087"/>
          <a:stretch>
            <a:fillRect/>
          </a:stretch>
        </p:blipFill>
        <p:spPr bwMode="auto">
          <a:xfrm>
            <a:off x="0" y="3501008"/>
            <a:ext cx="3618927" cy="2016224"/>
          </a:xfrm>
          <a:prstGeom prst="rect">
            <a:avLst/>
          </a:prstGeom>
          <a:noFill/>
        </p:spPr>
      </p:pic>
      <p:sp>
        <p:nvSpPr>
          <p:cNvPr id="3" name="ZoneTexte 2"/>
          <p:cNvSpPr txBox="1"/>
          <p:nvPr/>
        </p:nvSpPr>
        <p:spPr>
          <a:xfrm>
            <a:off x="251520" y="2924944"/>
            <a:ext cx="3635896" cy="646331"/>
          </a:xfrm>
          <a:prstGeom prst="rect">
            <a:avLst/>
          </a:prstGeom>
          <a:noFill/>
        </p:spPr>
        <p:txBody>
          <a:bodyPr wrap="square" rtlCol="0">
            <a:spAutoFit/>
          </a:bodyPr>
          <a:lstStyle/>
          <a:p>
            <a:r>
              <a:rPr lang="fr-FR" dirty="0"/>
              <a:t>Le porte avion Charles de Gaulle, fleuron de la marine française</a:t>
            </a:r>
          </a:p>
        </p:txBody>
      </p:sp>
      <p:pic>
        <p:nvPicPr>
          <p:cNvPr id="3076" name="Picture 4" descr="43. La présence militaire française dans le monde (Carte) - Une ..."/>
          <p:cNvPicPr>
            <a:picLocks noChangeAspect="1" noChangeArrowheads="1"/>
          </p:cNvPicPr>
          <p:nvPr/>
        </p:nvPicPr>
        <p:blipFill>
          <a:blip r:embed="rId3" cstate="print"/>
          <a:srcRect/>
          <a:stretch>
            <a:fillRect/>
          </a:stretch>
        </p:blipFill>
        <p:spPr bwMode="auto">
          <a:xfrm>
            <a:off x="4607496" y="0"/>
            <a:ext cx="4536504" cy="3756792"/>
          </a:xfrm>
          <a:prstGeom prst="rect">
            <a:avLst/>
          </a:prstGeom>
          <a:noFill/>
        </p:spPr>
      </p:pic>
      <p:sp>
        <p:nvSpPr>
          <p:cNvPr id="9" name="Ellipse 8">
            <a:hlinkClick r:id="rId4" action="ppaction://hlinksldjump"/>
          </p:cNvPr>
          <p:cNvSpPr/>
          <p:nvPr/>
        </p:nvSpPr>
        <p:spPr>
          <a:xfrm>
            <a:off x="0" y="6237312"/>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10" name="ZoneTexte 9"/>
          <p:cNvSpPr txBox="1"/>
          <p:nvPr/>
        </p:nvSpPr>
        <p:spPr>
          <a:xfrm>
            <a:off x="539552" y="6165304"/>
            <a:ext cx="2553071" cy="369332"/>
          </a:xfrm>
          <a:prstGeom prst="rect">
            <a:avLst/>
          </a:prstGeom>
          <a:noFill/>
        </p:spPr>
        <p:txBody>
          <a:bodyPr wrap="none" rtlCol="0">
            <a:spAutoFit/>
          </a:bodyPr>
          <a:lstStyle/>
          <a:p>
            <a:r>
              <a:rPr lang="fr-FR" dirty="0">
                <a:solidFill>
                  <a:srgbClr val="0070C0"/>
                </a:solidFill>
              </a:rPr>
              <a:t>Retour à la carte mentale</a:t>
            </a:r>
          </a:p>
        </p:txBody>
      </p:sp>
      <p:pic>
        <p:nvPicPr>
          <p:cNvPr id="30722" name="Picture 2" descr="La France et le Conseil de Sécurité de l'ONU - La France en Uruguay"/>
          <p:cNvPicPr>
            <a:picLocks noChangeAspect="1" noChangeArrowheads="1"/>
          </p:cNvPicPr>
          <p:nvPr/>
        </p:nvPicPr>
        <p:blipFill>
          <a:blip r:embed="rId5" cstate="print"/>
          <a:srcRect/>
          <a:stretch>
            <a:fillRect/>
          </a:stretch>
        </p:blipFill>
        <p:spPr bwMode="auto">
          <a:xfrm>
            <a:off x="3527378" y="3861048"/>
            <a:ext cx="5616622" cy="2808312"/>
          </a:xfrm>
          <a:prstGeom prst="rect">
            <a:avLst/>
          </a:prstGeom>
          <a:noFill/>
        </p:spPr>
      </p:pic>
      <p:pic>
        <p:nvPicPr>
          <p:cNvPr id="30724" name="Picture 4" descr="Nucléaire Le retour de la peur atomique"/>
          <p:cNvPicPr>
            <a:picLocks noChangeAspect="1" noChangeArrowheads="1"/>
          </p:cNvPicPr>
          <p:nvPr/>
        </p:nvPicPr>
        <p:blipFill>
          <a:blip r:embed="rId6" cstate="print"/>
          <a:srcRect/>
          <a:stretch>
            <a:fillRect/>
          </a:stretch>
        </p:blipFill>
        <p:spPr bwMode="auto">
          <a:xfrm>
            <a:off x="0" y="0"/>
            <a:ext cx="4610789" cy="25922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https://img.lelivrescolaire.fr/geographie-3e-2016/la-france-et-l-ue-dans-le-monde/l-union-europeenne-une-puissance-economique-et-commerciale/g3.7.edc.tableau..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748" name="AutoShape 4" descr="https://img.lelivrescolaire.fr/geographie-3e-2016/la-france-et-l-ue-dans-le-monde/l-union-europeenne-une-puissance-economique-et-commerciale/g3.7.edc.tableau..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750" name="AutoShape 6" descr="https://img.lelivrescolaire.fr/geographie-3e-2016/la-france-et-l-ue-dans-le-monde/l-union-europeenne-une-puissance-economique-et-commerciale/g3.7.edc.tableau..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51" name="Picture 7"/>
          <p:cNvPicPr>
            <a:picLocks noChangeAspect="1" noChangeArrowheads="1"/>
          </p:cNvPicPr>
          <p:nvPr/>
        </p:nvPicPr>
        <p:blipFill>
          <a:blip r:embed="rId2" cstate="print"/>
          <a:srcRect l="54097" t="25720" r="11411" b="40680"/>
          <a:stretch>
            <a:fillRect/>
          </a:stretch>
        </p:blipFill>
        <p:spPr bwMode="auto">
          <a:xfrm>
            <a:off x="4644008" y="548680"/>
            <a:ext cx="4499992" cy="2465749"/>
          </a:xfrm>
          <a:prstGeom prst="rect">
            <a:avLst/>
          </a:prstGeom>
          <a:noFill/>
          <a:ln w="9525">
            <a:noFill/>
            <a:miter lim="800000"/>
            <a:headEnd/>
            <a:tailEnd/>
          </a:ln>
        </p:spPr>
      </p:pic>
      <p:pic>
        <p:nvPicPr>
          <p:cNvPr id="31752" name="Picture 8"/>
          <p:cNvPicPr>
            <a:picLocks noChangeAspect="1" noChangeArrowheads="1"/>
          </p:cNvPicPr>
          <p:nvPr/>
        </p:nvPicPr>
        <p:blipFill>
          <a:blip r:embed="rId2" cstate="print"/>
          <a:srcRect l="7003" t="46640" r="53307" b="19760"/>
          <a:stretch>
            <a:fillRect/>
          </a:stretch>
        </p:blipFill>
        <p:spPr bwMode="auto">
          <a:xfrm>
            <a:off x="3606484" y="4005064"/>
            <a:ext cx="5537516" cy="2636912"/>
          </a:xfrm>
          <a:prstGeom prst="rect">
            <a:avLst/>
          </a:prstGeom>
          <a:noFill/>
          <a:ln w="9525">
            <a:noFill/>
            <a:miter lim="800000"/>
            <a:headEnd/>
            <a:tailEnd/>
          </a:ln>
        </p:spPr>
      </p:pic>
      <p:pic>
        <p:nvPicPr>
          <p:cNvPr id="31753" name="Picture 9"/>
          <p:cNvPicPr>
            <a:picLocks noChangeAspect="1" noChangeArrowheads="1"/>
          </p:cNvPicPr>
          <p:nvPr/>
        </p:nvPicPr>
        <p:blipFill>
          <a:blip r:embed="rId3" cstate="print"/>
          <a:srcRect l="60479" t="43679" r="17786" b="21881"/>
          <a:stretch>
            <a:fillRect/>
          </a:stretch>
        </p:blipFill>
        <p:spPr bwMode="auto">
          <a:xfrm>
            <a:off x="0" y="404664"/>
            <a:ext cx="4251118" cy="3789040"/>
          </a:xfrm>
          <a:prstGeom prst="rect">
            <a:avLst/>
          </a:prstGeom>
          <a:noFill/>
          <a:ln w="9525">
            <a:noFill/>
            <a:miter lim="800000"/>
            <a:headEnd/>
            <a:tailEnd/>
          </a:ln>
        </p:spPr>
      </p:pic>
      <p:sp>
        <p:nvSpPr>
          <p:cNvPr id="8" name="ZoneTexte 7"/>
          <p:cNvSpPr txBox="1"/>
          <p:nvPr/>
        </p:nvSpPr>
        <p:spPr>
          <a:xfrm>
            <a:off x="0" y="116632"/>
            <a:ext cx="4422686" cy="338554"/>
          </a:xfrm>
          <a:prstGeom prst="rect">
            <a:avLst/>
          </a:prstGeom>
          <a:noFill/>
        </p:spPr>
        <p:txBody>
          <a:bodyPr wrap="none" rtlCol="0">
            <a:spAutoFit/>
          </a:bodyPr>
          <a:lstStyle/>
          <a:p>
            <a:r>
              <a:rPr lang="fr-FR" sz="1600" b="1" dirty="0"/>
              <a:t>Les entreprises  (FTN)européennes dans le monde</a:t>
            </a:r>
          </a:p>
        </p:txBody>
      </p:sp>
      <p:sp>
        <p:nvSpPr>
          <p:cNvPr id="9" name="ZoneTexte 8"/>
          <p:cNvSpPr txBox="1"/>
          <p:nvPr/>
        </p:nvSpPr>
        <p:spPr>
          <a:xfrm>
            <a:off x="5436096" y="188640"/>
            <a:ext cx="2633028" cy="338554"/>
          </a:xfrm>
          <a:prstGeom prst="rect">
            <a:avLst/>
          </a:prstGeom>
          <a:noFill/>
        </p:spPr>
        <p:txBody>
          <a:bodyPr wrap="none" rtlCol="0">
            <a:spAutoFit/>
          </a:bodyPr>
          <a:lstStyle/>
          <a:p>
            <a:r>
              <a:rPr lang="fr-FR" sz="1600" b="1" dirty="0"/>
              <a:t>Le poids économique de l’UE</a:t>
            </a:r>
          </a:p>
        </p:txBody>
      </p:sp>
      <p:sp>
        <p:nvSpPr>
          <p:cNvPr id="10" name="ZoneTexte 9"/>
          <p:cNvSpPr txBox="1"/>
          <p:nvPr/>
        </p:nvSpPr>
        <p:spPr>
          <a:xfrm>
            <a:off x="5220072" y="3861048"/>
            <a:ext cx="2990434" cy="338554"/>
          </a:xfrm>
          <a:prstGeom prst="rect">
            <a:avLst/>
          </a:prstGeom>
          <a:noFill/>
        </p:spPr>
        <p:txBody>
          <a:bodyPr wrap="none" rtlCol="0">
            <a:spAutoFit/>
          </a:bodyPr>
          <a:lstStyle/>
          <a:p>
            <a:r>
              <a:rPr lang="fr-FR" sz="1600" b="1" dirty="0"/>
              <a:t>L’UE: une puissance commerciale</a:t>
            </a:r>
          </a:p>
        </p:txBody>
      </p:sp>
      <p:sp>
        <p:nvSpPr>
          <p:cNvPr id="11" name="Ellipse 10">
            <a:hlinkClick r:id="rId4" action="ppaction://hlinksldjump"/>
          </p:cNvPr>
          <p:cNvSpPr/>
          <p:nvPr/>
        </p:nvSpPr>
        <p:spPr>
          <a:xfrm>
            <a:off x="0" y="6237312"/>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12" name="ZoneTexte 11"/>
          <p:cNvSpPr txBox="1"/>
          <p:nvPr/>
        </p:nvSpPr>
        <p:spPr>
          <a:xfrm>
            <a:off x="539552" y="6165304"/>
            <a:ext cx="2553071" cy="369332"/>
          </a:xfrm>
          <a:prstGeom prst="rect">
            <a:avLst/>
          </a:prstGeom>
          <a:noFill/>
        </p:spPr>
        <p:txBody>
          <a:bodyPr wrap="none" rtlCol="0">
            <a:spAutoFit/>
          </a:bodyPr>
          <a:lstStyle/>
          <a:p>
            <a:r>
              <a:rPr lang="fr-FR" dirty="0">
                <a:solidFill>
                  <a:srgbClr val="0070C0"/>
                </a:solidFill>
              </a:rPr>
              <a:t>Retour à la carte mentale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dirty="0"/>
          </a:p>
        </p:txBody>
      </p:sp>
      <p:sp>
        <p:nvSpPr>
          <p:cNvPr id="3" name="Sous-titre 2"/>
          <p:cNvSpPr>
            <a:spLocks noGrp="1"/>
          </p:cNvSpPr>
          <p:nvPr>
            <p:ph type="subTitle" idx="4294967295"/>
          </p:nvPr>
        </p:nvSpPr>
        <p:spPr>
          <a:xfrm>
            <a:off x="251520" y="2276872"/>
            <a:ext cx="8424936" cy="1752600"/>
          </a:xfrm>
        </p:spPr>
        <p:txBody>
          <a:bodyPr>
            <a:normAutofit fontScale="85000" lnSpcReduction="10000"/>
          </a:bodyPr>
          <a:lstStyle/>
          <a:p>
            <a:pPr>
              <a:buNone/>
            </a:pPr>
            <a:r>
              <a:rPr lang="fr-FR" altLang="fr-FR" sz="5700" dirty="0"/>
              <a:t>I- L’UE, un nouveau territoire de référence et d’appartenance</a:t>
            </a:r>
          </a:p>
          <a:p>
            <a:endParaRPr lang="fr-FR" dirty="0"/>
          </a:p>
        </p:txBody>
      </p:sp>
      <p:sp>
        <p:nvSpPr>
          <p:cNvPr id="4" name="Ellipse 3">
            <a:hlinkClick r:id="rId2" action="ppaction://hlinksldjump"/>
          </p:cNvPr>
          <p:cNvSpPr/>
          <p:nvPr/>
        </p:nvSpPr>
        <p:spPr>
          <a:xfrm>
            <a:off x="6732240" y="6309320"/>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5" name="ZoneTexte 4"/>
          <p:cNvSpPr txBox="1"/>
          <p:nvPr/>
        </p:nvSpPr>
        <p:spPr>
          <a:xfrm>
            <a:off x="7164288" y="6237312"/>
            <a:ext cx="1687834" cy="369332"/>
          </a:xfrm>
          <a:prstGeom prst="rect">
            <a:avLst/>
          </a:prstGeom>
          <a:noFill/>
        </p:spPr>
        <p:txBody>
          <a:bodyPr wrap="none" rtlCol="0">
            <a:spAutoFit/>
          </a:bodyPr>
          <a:lstStyle/>
          <a:p>
            <a:r>
              <a:rPr lang="fr-FR" dirty="0">
                <a:solidFill>
                  <a:schemeClr val="tx2"/>
                </a:solidFill>
                <a:sym typeface="Wingdings"/>
              </a:rPr>
              <a:t></a:t>
            </a:r>
            <a:r>
              <a:rPr lang="fr-FR" dirty="0">
                <a:solidFill>
                  <a:schemeClr val="tx2"/>
                </a:solidFill>
              </a:rPr>
              <a:t>Page suivante</a:t>
            </a:r>
          </a:p>
        </p:txBody>
      </p:sp>
      <p:sp>
        <p:nvSpPr>
          <p:cNvPr id="6" name="Rectangle 5"/>
          <p:cNvSpPr/>
          <p:nvPr/>
        </p:nvSpPr>
        <p:spPr>
          <a:xfrm>
            <a:off x="755576" y="3789040"/>
            <a:ext cx="7848872" cy="646331"/>
          </a:xfrm>
          <a:prstGeom prst="rect">
            <a:avLst/>
          </a:prstGeom>
        </p:spPr>
        <p:txBody>
          <a:bodyPr wrap="square">
            <a:spAutoFit/>
          </a:bodyPr>
          <a:lstStyle/>
          <a:p>
            <a:r>
              <a:rPr lang="fr-FR" b="1" dirty="0">
                <a:solidFill>
                  <a:srgbClr val="FF0000"/>
                </a:solidFill>
              </a:rPr>
              <a:t>Question problème </a:t>
            </a:r>
            <a:r>
              <a:rPr lang="fr-FR" dirty="0"/>
              <a:t>: </a:t>
            </a:r>
            <a:r>
              <a:rPr lang="fr-FR" altLang="fr-FR" i="1" dirty="0">
                <a:solidFill>
                  <a:srgbClr val="FF0000"/>
                </a:solidFill>
              </a:rPr>
              <a:t>Pourquoi et comment l'UE est-elle devenue un territoire de référence et d'appartenance pour les Français aujourd'hui ?</a:t>
            </a:r>
            <a:endParaRPr lang="fr-FR" altLang="fr-FR"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hlinkClick r:id="rId2"/>
          </p:cNvPr>
          <p:cNvPicPr>
            <a:picLocks noChangeAspect="1" noChangeArrowheads="1"/>
          </p:cNvPicPr>
          <p:nvPr/>
        </p:nvPicPr>
        <p:blipFill>
          <a:blip r:embed="rId3" cstate="print"/>
          <a:srcRect l="12990" t="19000" r="25113" b="16321"/>
          <a:stretch>
            <a:fillRect/>
          </a:stretch>
        </p:blipFill>
        <p:spPr bwMode="auto">
          <a:xfrm>
            <a:off x="0" y="332657"/>
            <a:ext cx="3995936" cy="2348756"/>
          </a:xfrm>
          <a:prstGeom prst="rect">
            <a:avLst/>
          </a:prstGeom>
          <a:noFill/>
          <a:ln w="9525">
            <a:noFill/>
            <a:miter lim="800000"/>
            <a:headEnd/>
            <a:tailEnd/>
          </a:ln>
        </p:spPr>
      </p:pic>
      <p:sp>
        <p:nvSpPr>
          <p:cNvPr id="3" name="Rectangle 2"/>
          <p:cNvSpPr/>
          <p:nvPr/>
        </p:nvSpPr>
        <p:spPr>
          <a:xfrm>
            <a:off x="1331640" y="0"/>
            <a:ext cx="2098331" cy="369332"/>
          </a:xfrm>
          <a:prstGeom prst="rect">
            <a:avLst/>
          </a:prstGeom>
        </p:spPr>
        <p:txBody>
          <a:bodyPr wrap="none">
            <a:spAutoFit/>
          </a:bodyPr>
          <a:lstStyle/>
          <a:p>
            <a:r>
              <a:rPr lang="fr-FR" b="1" dirty="0">
                <a:sym typeface="Wingdings"/>
              </a:rPr>
              <a:t></a:t>
            </a:r>
            <a:r>
              <a:rPr lang="fr-FR" b="1" dirty="0"/>
              <a:t>Clique sur l’image</a:t>
            </a:r>
          </a:p>
        </p:txBody>
      </p:sp>
      <p:sp>
        <p:nvSpPr>
          <p:cNvPr id="4" name="ZoneTexte 3"/>
          <p:cNvSpPr txBox="1"/>
          <p:nvPr/>
        </p:nvSpPr>
        <p:spPr>
          <a:xfrm>
            <a:off x="323528" y="3717032"/>
            <a:ext cx="2553071" cy="369332"/>
          </a:xfrm>
          <a:prstGeom prst="rect">
            <a:avLst/>
          </a:prstGeom>
          <a:noFill/>
        </p:spPr>
        <p:txBody>
          <a:bodyPr wrap="none" rtlCol="0">
            <a:spAutoFit/>
          </a:bodyPr>
          <a:lstStyle/>
          <a:p>
            <a:r>
              <a:rPr lang="fr-FR" dirty="0">
                <a:solidFill>
                  <a:srgbClr val="0070C0"/>
                </a:solidFill>
              </a:rPr>
              <a:t>Retour à la carte mentale</a:t>
            </a:r>
          </a:p>
        </p:txBody>
      </p:sp>
      <p:sp>
        <p:nvSpPr>
          <p:cNvPr id="5" name="Ellipse 4">
            <a:hlinkClick r:id="rId4" action="ppaction://hlinksldjump"/>
          </p:cNvPr>
          <p:cNvSpPr/>
          <p:nvPr/>
        </p:nvSpPr>
        <p:spPr>
          <a:xfrm>
            <a:off x="0" y="3789040"/>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pic>
        <p:nvPicPr>
          <p:cNvPr id="32772" name="Picture 4" descr="https://p7.storage.canalblog.com/78/33/936695/73958778.jpg"/>
          <p:cNvPicPr>
            <a:picLocks noChangeAspect="1" noChangeArrowheads="1"/>
          </p:cNvPicPr>
          <p:nvPr/>
        </p:nvPicPr>
        <p:blipFill>
          <a:blip r:embed="rId5" cstate="print"/>
          <a:srcRect r="6593"/>
          <a:stretch>
            <a:fillRect/>
          </a:stretch>
        </p:blipFill>
        <p:spPr bwMode="auto">
          <a:xfrm>
            <a:off x="3023320" y="2420888"/>
            <a:ext cx="6120680" cy="4283846"/>
          </a:xfrm>
          <a:prstGeom prst="rect">
            <a:avLst/>
          </a:prstGeom>
          <a:noFill/>
        </p:spPr>
      </p:pic>
      <p:sp>
        <p:nvSpPr>
          <p:cNvPr id="7" name="ZoneTexte 6"/>
          <p:cNvSpPr txBox="1"/>
          <p:nvPr/>
        </p:nvSpPr>
        <p:spPr>
          <a:xfrm>
            <a:off x="4067945" y="260648"/>
            <a:ext cx="5076056" cy="1815882"/>
          </a:xfrm>
          <a:prstGeom prst="rect">
            <a:avLst/>
          </a:prstGeom>
          <a:noFill/>
        </p:spPr>
        <p:txBody>
          <a:bodyPr wrap="square" rtlCol="0">
            <a:spAutoFit/>
          </a:bodyPr>
          <a:lstStyle/>
          <a:p>
            <a:r>
              <a:rPr lang="fr-FR" sz="2800" dirty="0">
                <a:sym typeface="Wingdings"/>
              </a:rPr>
              <a:t> Tu dois montrer avec ces documents que l’UE influence le monde par sa culture, sa manière de vivre et ses valeurs.</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hlinkClick r:id="rId2"/>
          </p:cNvPr>
          <p:cNvPicPr>
            <a:picLocks noChangeAspect="1" noChangeArrowheads="1"/>
          </p:cNvPicPr>
          <p:nvPr/>
        </p:nvPicPr>
        <p:blipFill>
          <a:blip r:embed="rId3" cstate="print"/>
          <a:srcRect l="18660" t="35800" r="45430" b="27240"/>
          <a:stretch>
            <a:fillRect/>
          </a:stretch>
        </p:blipFill>
        <p:spPr bwMode="auto">
          <a:xfrm>
            <a:off x="3347864" y="0"/>
            <a:ext cx="4353212" cy="2520280"/>
          </a:xfrm>
          <a:prstGeom prst="rect">
            <a:avLst/>
          </a:prstGeom>
          <a:noFill/>
          <a:ln w="9525">
            <a:noFill/>
            <a:miter lim="800000"/>
            <a:headEnd/>
            <a:tailEnd/>
          </a:ln>
        </p:spPr>
      </p:pic>
      <p:sp>
        <p:nvSpPr>
          <p:cNvPr id="3" name="Rectangle 2"/>
          <p:cNvSpPr/>
          <p:nvPr/>
        </p:nvSpPr>
        <p:spPr>
          <a:xfrm>
            <a:off x="1187624" y="908720"/>
            <a:ext cx="2098331" cy="369332"/>
          </a:xfrm>
          <a:prstGeom prst="rect">
            <a:avLst/>
          </a:prstGeom>
        </p:spPr>
        <p:txBody>
          <a:bodyPr wrap="none">
            <a:spAutoFit/>
          </a:bodyPr>
          <a:lstStyle/>
          <a:p>
            <a:r>
              <a:rPr lang="fr-FR" b="1" dirty="0">
                <a:sym typeface="Wingdings"/>
              </a:rPr>
              <a:t></a:t>
            </a:r>
            <a:r>
              <a:rPr lang="fr-FR" b="1" dirty="0"/>
              <a:t>Clique sur l’image</a:t>
            </a:r>
          </a:p>
        </p:txBody>
      </p:sp>
      <p:pic>
        <p:nvPicPr>
          <p:cNvPr id="33796" name="Picture 4"/>
          <p:cNvPicPr>
            <a:picLocks noChangeAspect="1" noChangeArrowheads="1"/>
          </p:cNvPicPr>
          <p:nvPr/>
        </p:nvPicPr>
        <p:blipFill>
          <a:blip r:embed="rId4" cstate="print"/>
          <a:srcRect l="14563" t="15560" r="18343" b="1281"/>
          <a:stretch>
            <a:fillRect/>
          </a:stretch>
        </p:blipFill>
        <p:spPr bwMode="auto">
          <a:xfrm>
            <a:off x="2779656" y="2420888"/>
            <a:ext cx="6364344" cy="4437112"/>
          </a:xfrm>
          <a:prstGeom prst="rect">
            <a:avLst/>
          </a:prstGeom>
          <a:noFill/>
          <a:ln w="9525">
            <a:noFill/>
            <a:miter lim="800000"/>
            <a:headEnd/>
            <a:tailEnd/>
          </a:ln>
        </p:spPr>
      </p:pic>
      <p:sp>
        <p:nvSpPr>
          <p:cNvPr id="6" name="Ellipse 5">
            <a:hlinkClick r:id="rId5" action="ppaction://hlinksldjump"/>
          </p:cNvPr>
          <p:cNvSpPr/>
          <p:nvPr/>
        </p:nvSpPr>
        <p:spPr>
          <a:xfrm>
            <a:off x="0" y="3789040"/>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7" name="ZoneTexte 6"/>
          <p:cNvSpPr txBox="1"/>
          <p:nvPr/>
        </p:nvSpPr>
        <p:spPr>
          <a:xfrm>
            <a:off x="323528" y="3717032"/>
            <a:ext cx="2553071" cy="369332"/>
          </a:xfrm>
          <a:prstGeom prst="rect">
            <a:avLst/>
          </a:prstGeom>
          <a:noFill/>
        </p:spPr>
        <p:txBody>
          <a:bodyPr wrap="none" rtlCol="0">
            <a:spAutoFit/>
          </a:bodyPr>
          <a:lstStyle/>
          <a:p>
            <a:r>
              <a:rPr lang="fr-FR" dirty="0">
                <a:solidFill>
                  <a:srgbClr val="0070C0"/>
                </a:solidFill>
              </a:rPr>
              <a:t>Retour à la carte mentale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13349" t="30760" r="17553" b="9601"/>
          <a:stretch>
            <a:fillRect/>
          </a:stretch>
        </p:blipFill>
        <p:spPr bwMode="auto">
          <a:xfrm>
            <a:off x="179512" y="260648"/>
            <a:ext cx="5487757" cy="2664296"/>
          </a:xfrm>
          <a:prstGeom prst="rect">
            <a:avLst/>
          </a:prstGeom>
          <a:noFill/>
          <a:ln w="9525">
            <a:noFill/>
            <a:miter lim="800000"/>
            <a:headEnd/>
            <a:tailEnd/>
          </a:ln>
        </p:spPr>
      </p:pic>
      <p:pic>
        <p:nvPicPr>
          <p:cNvPr id="34820" name="Picture 4" descr="Carte : La France dans le monde | SchoolMouv"/>
          <p:cNvPicPr>
            <a:picLocks noChangeAspect="1" noChangeArrowheads="1"/>
          </p:cNvPicPr>
          <p:nvPr/>
        </p:nvPicPr>
        <p:blipFill>
          <a:blip r:embed="rId3" cstate="print"/>
          <a:srcRect/>
          <a:stretch>
            <a:fillRect/>
          </a:stretch>
        </p:blipFill>
        <p:spPr bwMode="auto">
          <a:xfrm>
            <a:off x="0" y="2924944"/>
            <a:ext cx="6788244" cy="3818388"/>
          </a:xfrm>
          <a:prstGeom prst="rect">
            <a:avLst/>
          </a:prstGeom>
          <a:noFill/>
        </p:spPr>
      </p:pic>
      <p:graphicFrame>
        <p:nvGraphicFramePr>
          <p:cNvPr id="5" name="Tableau 4"/>
          <p:cNvGraphicFramePr>
            <a:graphicFrameLocks noGrp="1"/>
          </p:cNvGraphicFramePr>
          <p:nvPr/>
        </p:nvGraphicFramePr>
        <p:xfrm>
          <a:off x="6300192" y="188640"/>
          <a:ext cx="2376264" cy="290892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tblGrid>
              <a:tr h="540060">
                <a:tc>
                  <a:txBody>
                    <a:bodyPr/>
                    <a:lstStyle/>
                    <a:p>
                      <a:pPr algn="ctr"/>
                      <a:r>
                        <a:rPr lang="fr-FR" dirty="0">
                          <a:solidFill>
                            <a:schemeClr val="tx1"/>
                          </a:solidFill>
                        </a:rPr>
                        <a:t>France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0060">
                <a:tc>
                  <a:txBody>
                    <a:bodyPr/>
                    <a:lstStyle/>
                    <a:p>
                      <a:r>
                        <a:rPr lang="fr-FR" dirty="0">
                          <a:solidFill>
                            <a:schemeClr val="tx1"/>
                          </a:solidFill>
                        </a:rPr>
                        <a:t>6eme puissance économique mondiale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60">
                <a:tc>
                  <a:txBody>
                    <a:bodyPr/>
                    <a:lstStyle/>
                    <a:p>
                      <a:r>
                        <a:rPr lang="fr-FR" dirty="0">
                          <a:solidFill>
                            <a:schemeClr val="tx1"/>
                          </a:solidFill>
                        </a:rPr>
                        <a:t>IDH: 0,901 (très élevé)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60">
                <a:tc>
                  <a:txBody>
                    <a:bodyPr/>
                    <a:lstStyle/>
                    <a:p>
                      <a:r>
                        <a:rPr lang="fr-FR" dirty="0">
                          <a:solidFill>
                            <a:schemeClr val="tx1"/>
                          </a:solidFill>
                        </a:rPr>
                        <a:t>32 entreprises transnationales</a:t>
                      </a:r>
                      <a:r>
                        <a:rPr lang="fr-FR" baseline="0" dirty="0">
                          <a:solidFill>
                            <a:schemeClr val="tx1"/>
                          </a:solidFill>
                        </a:rPr>
                        <a:t> (FTN) parmi les 500 premières mondiales</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Ellipse 5">
            <a:hlinkClick r:id="rId4" action="ppaction://hlinksldjump"/>
          </p:cNvPr>
          <p:cNvSpPr/>
          <p:nvPr/>
        </p:nvSpPr>
        <p:spPr>
          <a:xfrm>
            <a:off x="6732240" y="5949280"/>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7" name="ZoneTexte 6"/>
          <p:cNvSpPr txBox="1"/>
          <p:nvPr/>
        </p:nvSpPr>
        <p:spPr>
          <a:xfrm>
            <a:off x="6948264" y="5949280"/>
            <a:ext cx="2287229" cy="338554"/>
          </a:xfrm>
          <a:prstGeom prst="rect">
            <a:avLst/>
          </a:prstGeom>
          <a:noFill/>
        </p:spPr>
        <p:txBody>
          <a:bodyPr wrap="none" rtlCol="0">
            <a:spAutoFit/>
          </a:bodyPr>
          <a:lstStyle/>
          <a:p>
            <a:r>
              <a:rPr lang="fr-FR" sz="1600" dirty="0">
                <a:solidFill>
                  <a:srgbClr val="0070C0"/>
                </a:solidFill>
              </a:rPr>
              <a:t>Retour à la carte mentale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hlinkClick r:id="rId2"/>
          </p:cNvPr>
          <p:cNvPicPr>
            <a:picLocks noChangeAspect="1" noChangeArrowheads="1"/>
          </p:cNvPicPr>
          <p:nvPr/>
        </p:nvPicPr>
        <p:blipFill>
          <a:blip r:embed="rId3" cstate="print"/>
          <a:srcRect l="18660" t="36119" r="42980" b="27415"/>
          <a:stretch>
            <a:fillRect/>
          </a:stretch>
        </p:blipFill>
        <p:spPr bwMode="auto">
          <a:xfrm>
            <a:off x="0" y="332656"/>
            <a:ext cx="3635896" cy="1944216"/>
          </a:xfrm>
          <a:prstGeom prst="rect">
            <a:avLst/>
          </a:prstGeom>
          <a:noFill/>
          <a:ln w="9525">
            <a:noFill/>
            <a:miter lim="800000"/>
            <a:headEnd/>
            <a:tailEnd/>
          </a:ln>
        </p:spPr>
      </p:pic>
      <p:sp>
        <p:nvSpPr>
          <p:cNvPr id="3" name="Rectangle 2"/>
          <p:cNvSpPr/>
          <p:nvPr/>
        </p:nvSpPr>
        <p:spPr>
          <a:xfrm>
            <a:off x="395536" y="0"/>
            <a:ext cx="2098331" cy="369332"/>
          </a:xfrm>
          <a:prstGeom prst="rect">
            <a:avLst/>
          </a:prstGeom>
        </p:spPr>
        <p:txBody>
          <a:bodyPr wrap="none">
            <a:spAutoFit/>
          </a:bodyPr>
          <a:lstStyle/>
          <a:p>
            <a:r>
              <a:rPr lang="fr-FR" b="1" dirty="0">
                <a:sym typeface="Wingdings"/>
              </a:rPr>
              <a:t></a:t>
            </a:r>
            <a:r>
              <a:rPr lang="fr-FR" b="1" dirty="0"/>
              <a:t>Clique sur l’image</a:t>
            </a:r>
          </a:p>
        </p:txBody>
      </p:sp>
      <p:pic>
        <p:nvPicPr>
          <p:cNvPr id="35844" name="Picture 4" descr="Graphique: Qui sont les membres du G20 ? | Statista"/>
          <p:cNvPicPr>
            <a:picLocks noChangeAspect="1" noChangeArrowheads="1"/>
          </p:cNvPicPr>
          <p:nvPr/>
        </p:nvPicPr>
        <p:blipFill>
          <a:blip r:embed="rId4" cstate="print"/>
          <a:srcRect/>
          <a:stretch>
            <a:fillRect/>
          </a:stretch>
        </p:blipFill>
        <p:spPr bwMode="auto">
          <a:xfrm>
            <a:off x="2627784" y="2105472"/>
            <a:ext cx="6670215" cy="4752528"/>
          </a:xfrm>
          <a:prstGeom prst="rect">
            <a:avLst/>
          </a:prstGeom>
          <a:noFill/>
        </p:spPr>
      </p:pic>
      <p:sp>
        <p:nvSpPr>
          <p:cNvPr id="5" name="Ellipse 4">
            <a:hlinkClick r:id="rId5" action="ppaction://hlinksldjump"/>
          </p:cNvPr>
          <p:cNvSpPr/>
          <p:nvPr/>
        </p:nvSpPr>
        <p:spPr>
          <a:xfrm>
            <a:off x="0" y="6093296"/>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6" name="ZoneTexte 5"/>
          <p:cNvSpPr txBox="1"/>
          <p:nvPr/>
        </p:nvSpPr>
        <p:spPr>
          <a:xfrm>
            <a:off x="323528" y="6093296"/>
            <a:ext cx="2287229" cy="338554"/>
          </a:xfrm>
          <a:prstGeom prst="rect">
            <a:avLst/>
          </a:prstGeom>
          <a:noFill/>
        </p:spPr>
        <p:txBody>
          <a:bodyPr wrap="none" rtlCol="0">
            <a:spAutoFit/>
          </a:bodyPr>
          <a:lstStyle/>
          <a:p>
            <a:r>
              <a:rPr lang="fr-FR" sz="1600" dirty="0">
                <a:solidFill>
                  <a:srgbClr val="0070C0"/>
                </a:solidFill>
              </a:rPr>
              <a:t>Retour à la carte mentale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Consignes</a:t>
            </a:r>
          </a:p>
        </p:txBody>
      </p:sp>
      <p:sp>
        <p:nvSpPr>
          <p:cNvPr id="3" name="Espace réservé du contenu 2"/>
          <p:cNvSpPr>
            <a:spLocks noGrp="1"/>
          </p:cNvSpPr>
          <p:nvPr>
            <p:ph idx="1"/>
          </p:nvPr>
        </p:nvSpPr>
        <p:spPr/>
        <p:txBody>
          <a:bodyPr>
            <a:normAutofit fontScale="77500" lnSpcReduction="20000"/>
          </a:bodyPr>
          <a:lstStyle/>
          <a:p>
            <a:pPr>
              <a:buFont typeface="Wingdings"/>
              <a:buChar char="8"/>
            </a:pPr>
            <a:r>
              <a:rPr lang="fr-FR" dirty="0"/>
              <a:t>Chaque figuré de la légende est interactif. Clique sur chacun d’entre eux pour te rendre sur l’activité correspondante.</a:t>
            </a:r>
          </a:p>
          <a:p>
            <a:pPr>
              <a:buNone/>
            </a:pPr>
            <a:r>
              <a:rPr lang="fr-FR" dirty="0">
                <a:sym typeface="Wingdings"/>
              </a:rPr>
              <a:t> Dans les activités il t’est parfois demandé de souligner, compléter sur les documents…Pour cela, quitte le mode diaporama (touche </a:t>
            </a:r>
            <a:r>
              <a:rPr lang="fr-FR" dirty="0" err="1">
                <a:solidFill>
                  <a:srgbClr val="FF0000"/>
                </a:solidFill>
                <a:sym typeface="Wingdings"/>
              </a:rPr>
              <a:t>échap</a:t>
            </a:r>
            <a:r>
              <a:rPr lang="fr-FR" dirty="0">
                <a:sym typeface="Wingdings"/>
              </a:rPr>
              <a:t>).</a:t>
            </a:r>
            <a:endParaRPr lang="fr-FR" dirty="0"/>
          </a:p>
          <a:p>
            <a:pPr>
              <a:buNone/>
            </a:pPr>
            <a:r>
              <a:rPr lang="fr-FR" dirty="0">
                <a:sym typeface="Wingdings"/>
              </a:rPr>
              <a:t></a:t>
            </a:r>
            <a:r>
              <a:rPr lang="fr-FR" dirty="0"/>
              <a:t>A la fin de chaque activité écrit en face du figuré à quoi il correspond.</a:t>
            </a:r>
          </a:p>
          <a:p>
            <a:pPr>
              <a:buNone/>
            </a:pPr>
            <a:r>
              <a:rPr lang="fr-FR" dirty="0">
                <a:sym typeface="Wingdings"/>
              </a:rPr>
              <a:t></a:t>
            </a:r>
            <a:r>
              <a:rPr lang="fr-FR" dirty="0"/>
              <a:t>Lorsque tu as fini toutes les activités, donne un titre à chacune des parties de ton croquis</a:t>
            </a:r>
          </a:p>
          <a:p>
            <a:pPr>
              <a:buNone/>
            </a:pPr>
            <a:r>
              <a:rPr lang="fr-FR" dirty="0">
                <a:sym typeface="Wingdings"/>
              </a:rPr>
              <a:t></a:t>
            </a:r>
            <a:r>
              <a:rPr lang="fr-FR" dirty="0"/>
              <a:t>Donne un titre à ton croquis</a:t>
            </a:r>
          </a:p>
          <a:p>
            <a:pPr>
              <a:buNone/>
            </a:pPr>
            <a:r>
              <a:rPr lang="fr-FR" dirty="0"/>
              <a:t>Utilise l’onglet     (</a:t>
            </a:r>
            <a:r>
              <a:rPr lang="fr-FR" b="1" dirty="0">
                <a:sym typeface="Wingdings"/>
              </a:rPr>
              <a:t></a:t>
            </a:r>
            <a:r>
              <a:rPr lang="fr-FR" dirty="0">
                <a:sym typeface="Wingdings"/>
              </a:rPr>
              <a:t>) </a:t>
            </a:r>
            <a:r>
              <a:rPr lang="fr-FR" dirty="0"/>
              <a:t>pour revenir à la carte et l’onglet</a:t>
            </a:r>
          </a:p>
          <a:p>
            <a:pPr>
              <a:buNone/>
            </a:pPr>
            <a:r>
              <a:rPr lang="fr-FR" dirty="0"/>
              <a:t>Pour revenir aux consignes</a:t>
            </a:r>
          </a:p>
          <a:p>
            <a:endParaRPr lang="fr-FR" dirty="0"/>
          </a:p>
          <a:p>
            <a:endParaRPr lang="fr-FR" dirty="0"/>
          </a:p>
        </p:txBody>
      </p:sp>
      <p:sp>
        <p:nvSpPr>
          <p:cNvPr id="4" name="Ellipse 3">
            <a:hlinkClick r:id="rId2" action="ppaction://hlinksldjump"/>
          </p:cNvPr>
          <p:cNvSpPr/>
          <p:nvPr/>
        </p:nvSpPr>
        <p:spPr>
          <a:xfrm>
            <a:off x="2411760" y="5085184"/>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5" name="Ellipse 4">
            <a:hlinkClick r:id="rId3" action="ppaction://hlinksldjump"/>
          </p:cNvPr>
          <p:cNvSpPr/>
          <p:nvPr/>
        </p:nvSpPr>
        <p:spPr>
          <a:xfrm>
            <a:off x="7596336" y="5085184"/>
            <a:ext cx="303609" cy="303609"/>
          </a:xfrm>
          <a:prstGeom prst="ellipse">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7"/>
          <p:cNvGrpSpPr/>
          <p:nvPr/>
        </p:nvGrpSpPr>
        <p:grpSpPr>
          <a:xfrm>
            <a:off x="0" y="620688"/>
            <a:ext cx="6084168" cy="6237312"/>
            <a:chOff x="611188" y="44450"/>
            <a:chExt cx="6985000" cy="6769100"/>
          </a:xfrm>
        </p:grpSpPr>
        <p:pic>
          <p:nvPicPr>
            <p:cNvPr id="33794" name="Picture 2"/>
            <p:cNvPicPr>
              <a:picLocks noChangeAspect="1" noChangeArrowheads="1"/>
            </p:cNvPicPr>
            <p:nvPr/>
          </p:nvPicPr>
          <p:blipFill>
            <a:blip r:embed="rId2" cstate="print"/>
            <a:srcRect l="22362" t="13138" r="29787" b="12634"/>
            <a:stretch>
              <a:fillRect/>
            </a:stretch>
          </p:blipFill>
          <p:spPr bwMode="auto">
            <a:xfrm>
              <a:off x="611188" y="44450"/>
              <a:ext cx="6985000" cy="6769100"/>
            </a:xfrm>
            <a:prstGeom prst="rect">
              <a:avLst/>
            </a:prstGeom>
            <a:solidFill>
              <a:srgbClr val="FF6600">
                <a:alpha val="50195"/>
              </a:srgbClr>
            </a:solidFill>
            <a:ln w="9525">
              <a:solidFill>
                <a:schemeClr val="tx1"/>
              </a:solidFill>
              <a:miter lim="800000"/>
              <a:headEnd/>
              <a:tailEnd/>
            </a:ln>
          </p:spPr>
        </p:pic>
        <p:sp>
          <p:nvSpPr>
            <p:cNvPr id="33795" name="Freeform 3"/>
            <p:cNvSpPr>
              <a:spLocks/>
            </p:cNvSpPr>
            <p:nvPr/>
          </p:nvSpPr>
          <p:spPr bwMode="auto">
            <a:xfrm>
              <a:off x="2339975" y="3141663"/>
              <a:ext cx="1584325" cy="1795462"/>
            </a:xfrm>
            <a:custGeom>
              <a:avLst/>
              <a:gdLst>
                <a:gd name="T0" fmla="*/ 2147483646 w 1055"/>
                <a:gd name="T1" fmla="*/ 2147483646 h 1131"/>
                <a:gd name="T2" fmla="*/ 2147483646 w 1055"/>
                <a:gd name="T3" fmla="*/ 2147483646 h 1131"/>
                <a:gd name="T4" fmla="*/ 2147483646 w 1055"/>
                <a:gd name="T5" fmla="*/ 2147483646 h 1131"/>
                <a:gd name="T6" fmla="*/ 2147483646 w 1055"/>
                <a:gd name="T7" fmla="*/ 2147483646 h 1131"/>
                <a:gd name="T8" fmla="*/ 2147483646 w 1055"/>
                <a:gd name="T9" fmla="*/ 2147483646 h 1131"/>
                <a:gd name="T10" fmla="*/ 0 w 1055"/>
                <a:gd name="T11" fmla="*/ 2147483646 h 1131"/>
                <a:gd name="T12" fmla="*/ 2147483646 w 1055"/>
                <a:gd name="T13" fmla="*/ 2147483646 h 1131"/>
                <a:gd name="T14" fmla="*/ 2147483646 w 1055"/>
                <a:gd name="T15" fmla="*/ 2147483646 h 1131"/>
                <a:gd name="T16" fmla="*/ 2147483646 w 1055"/>
                <a:gd name="T17" fmla="*/ 2147483646 h 1131"/>
                <a:gd name="T18" fmla="*/ 2147483646 w 1055"/>
                <a:gd name="T19" fmla="*/ 2147483646 h 1131"/>
                <a:gd name="T20" fmla="*/ 2147483646 w 1055"/>
                <a:gd name="T21" fmla="*/ 2147483646 h 1131"/>
                <a:gd name="T22" fmla="*/ 2147483646 w 1055"/>
                <a:gd name="T23" fmla="*/ 2147483646 h 1131"/>
                <a:gd name="T24" fmla="*/ 2147483646 w 1055"/>
                <a:gd name="T25" fmla="*/ 2147483646 h 1131"/>
                <a:gd name="T26" fmla="*/ 2147483646 w 1055"/>
                <a:gd name="T27" fmla="*/ 2147483646 h 1131"/>
                <a:gd name="T28" fmla="*/ 2147483646 w 1055"/>
                <a:gd name="T29" fmla="*/ 2147483646 h 1131"/>
                <a:gd name="T30" fmla="*/ 2147483646 w 1055"/>
                <a:gd name="T31" fmla="*/ 2147483646 h 1131"/>
                <a:gd name="T32" fmla="*/ 2147483646 w 1055"/>
                <a:gd name="T33" fmla="*/ 2147483646 h 1131"/>
                <a:gd name="T34" fmla="*/ 2147483646 w 1055"/>
                <a:gd name="T35" fmla="*/ 2147483646 h 1131"/>
                <a:gd name="T36" fmla="*/ 2147483646 w 1055"/>
                <a:gd name="T37" fmla="*/ 2147483646 h 1131"/>
                <a:gd name="T38" fmla="*/ 2147483646 w 1055"/>
                <a:gd name="T39" fmla="*/ 2147483646 h 1131"/>
                <a:gd name="T40" fmla="*/ 2147483646 w 1055"/>
                <a:gd name="T41" fmla="*/ 2147483646 h 1131"/>
                <a:gd name="T42" fmla="*/ 2147483646 w 1055"/>
                <a:gd name="T43" fmla="*/ 2147483646 h 1131"/>
                <a:gd name="T44" fmla="*/ 2147483646 w 1055"/>
                <a:gd name="T45" fmla="*/ 2147483646 h 1131"/>
                <a:gd name="T46" fmla="*/ 2147483646 w 1055"/>
                <a:gd name="T47" fmla="*/ 2147483646 h 1131"/>
                <a:gd name="T48" fmla="*/ 2147483646 w 1055"/>
                <a:gd name="T49" fmla="*/ 2147483646 h 1131"/>
                <a:gd name="T50" fmla="*/ 2147483646 w 1055"/>
                <a:gd name="T51" fmla="*/ 2147483646 h 1131"/>
                <a:gd name="T52" fmla="*/ 2147483646 w 1055"/>
                <a:gd name="T53" fmla="*/ 2147483646 h 1131"/>
                <a:gd name="T54" fmla="*/ 2147483646 w 1055"/>
                <a:gd name="T55" fmla="*/ 2147483646 h 1131"/>
                <a:gd name="T56" fmla="*/ 2147483646 w 1055"/>
                <a:gd name="T57" fmla="*/ 2147483646 h 1131"/>
                <a:gd name="T58" fmla="*/ 2147483646 w 1055"/>
                <a:gd name="T59" fmla="*/ 2147483646 h 1131"/>
                <a:gd name="T60" fmla="*/ 2147483646 w 1055"/>
                <a:gd name="T61" fmla="*/ 2147483646 h 1131"/>
                <a:gd name="T62" fmla="*/ 2147483646 w 1055"/>
                <a:gd name="T63" fmla="*/ 2147483646 h 1131"/>
                <a:gd name="T64" fmla="*/ 2147483646 w 1055"/>
                <a:gd name="T65" fmla="*/ 2147483646 h 1131"/>
                <a:gd name="T66" fmla="*/ 2147483646 w 1055"/>
                <a:gd name="T67" fmla="*/ 2147483646 h 1131"/>
                <a:gd name="T68" fmla="*/ 2147483646 w 1055"/>
                <a:gd name="T69" fmla="*/ 2147483646 h 1131"/>
                <a:gd name="T70" fmla="*/ 2147483646 w 1055"/>
                <a:gd name="T71" fmla="*/ 2147483646 h 1131"/>
                <a:gd name="T72" fmla="*/ 2147483646 w 1055"/>
                <a:gd name="T73" fmla="*/ 2147483646 h 1131"/>
                <a:gd name="T74" fmla="*/ 2147483646 w 1055"/>
                <a:gd name="T75" fmla="*/ 2147483646 h 1131"/>
                <a:gd name="T76" fmla="*/ 2147483646 w 1055"/>
                <a:gd name="T77" fmla="*/ 2147483646 h 1131"/>
                <a:gd name="T78" fmla="*/ 2147483646 w 1055"/>
                <a:gd name="T79" fmla="*/ 2147483646 h 1131"/>
                <a:gd name="T80" fmla="*/ 2147483646 w 1055"/>
                <a:gd name="T81" fmla="*/ 2147483646 h 1131"/>
                <a:gd name="T82" fmla="*/ 2147483646 w 1055"/>
                <a:gd name="T83" fmla="*/ 2147483646 h 1131"/>
                <a:gd name="T84" fmla="*/ 2147483646 w 1055"/>
                <a:gd name="T85" fmla="*/ 2147483646 h 1131"/>
                <a:gd name="T86" fmla="*/ 2147483646 w 1055"/>
                <a:gd name="T87" fmla="*/ 2147483646 h 11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5"/>
                <a:gd name="T133" fmla="*/ 0 h 1131"/>
                <a:gd name="T134" fmla="*/ 1055 w 1055"/>
                <a:gd name="T135" fmla="*/ 1131 h 11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5" h="1131">
                  <a:moveTo>
                    <a:pt x="180" y="42"/>
                  </a:moveTo>
                  <a:cubicBezTo>
                    <a:pt x="145" y="32"/>
                    <a:pt x="108" y="36"/>
                    <a:pt x="73" y="48"/>
                  </a:cubicBezTo>
                  <a:cubicBezTo>
                    <a:pt x="69" y="54"/>
                    <a:pt x="67" y="60"/>
                    <a:pt x="62" y="65"/>
                  </a:cubicBezTo>
                  <a:cubicBezTo>
                    <a:pt x="57" y="70"/>
                    <a:pt x="49" y="71"/>
                    <a:pt x="45" y="76"/>
                  </a:cubicBezTo>
                  <a:cubicBezTo>
                    <a:pt x="10" y="118"/>
                    <a:pt x="74" y="68"/>
                    <a:pt x="22" y="105"/>
                  </a:cubicBezTo>
                  <a:cubicBezTo>
                    <a:pt x="15" y="127"/>
                    <a:pt x="7" y="149"/>
                    <a:pt x="0" y="172"/>
                  </a:cubicBezTo>
                  <a:cubicBezTo>
                    <a:pt x="0" y="176"/>
                    <a:pt x="1" y="225"/>
                    <a:pt x="11" y="240"/>
                  </a:cubicBezTo>
                  <a:cubicBezTo>
                    <a:pt x="23" y="258"/>
                    <a:pt x="43" y="263"/>
                    <a:pt x="56" y="280"/>
                  </a:cubicBezTo>
                  <a:cubicBezTo>
                    <a:pt x="70" y="298"/>
                    <a:pt x="83" y="328"/>
                    <a:pt x="101" y="342"/>
                  </a:cubicBezTo>
                  <a:cubicBezTo>
                    <a:pt x="110" y="349"/>
                    <a:pt x="124" y="349"/>
                    <a:pt x="135" y="353"/>
                  </a:cubicBezTo>
                  <a:cubicBezTo>
                    <a:pt x="154" y="382"/>
                    <a:pt x="223" y="415"/>
                    <a:pt x="259" y="426"/>
                  </a:cubicBezTo>
                  <a:cubicBezTo>
                    <a:pt x="276" y="443"/>
                    <a:pt x="287" y="449"/>
                    <a:pt x="310" y="455"/>
                  </a:cubicBezTo>
                  <a:cubicBezTo>
                    <a:pt x="328" y="467"/>
                    <a:pt x="343" y="482"/>
                    <a:pt x="361" y="494"/>
                  </a:cubicBezTo>
                  <a:cubicBezTo>
                    <a:pt x="374" y="514"/>
                    <a:pt x="386" y="515"/>
                    <a:pt x="406" y="528"/>
                  </a:cubicBezTo>
                  <a:cubicBezTo>
                    <a:pt x="425" y="558"/>
                    <a:pt x="451" y="586"/>
                    <a:pt x="474" y="613"/>
                  </a:cubicBezTo>
                  <a:cubicBezTo>
                    <a:pt x="485" y="625"/>
                    <a:pt x="508" y="647"/>
                    <a:pt x="508" y="647"/>
                  </a:cubicBezTo>
                  <a:cubicBezTo>
                    <a:pt x="513" y="664"/>
                    <a:pt x="529" y="691"/>
                    <a:pt x="542" y="703"/>
                  </a:cubicBezTo>
                  <a:cubicBezTo>
                    <a:pt x="550" y="731"/>
                    <a:pt x="560" y="760"/>
                    <a:pt x="570" y="788"/>
                  </a:cubicBezTo>
                  <a:cubicBezTo>
                    <a:pt x="574" y="820"/>
                    <a:pt x="575" y="852"/>
                    <a:pt x="581" y="884"/>
                  </a:cubicBezTo>
                  <a:cubicBezTo>
                    <a:pt x="583" y="896"/>
                    <a:pt x="593" y="918"/>
                    <a:pt x="593" y="918"/>
                  </a:cubicBezTo>
                  <a:cubicBezTo>
                    <a:pt x="595" y="933"/>
                    <a:pt x="598" y="970"/>
                    <a:pt x="609" y="985"/>
                  </a:cubicBezTo>
                  <a:cubicBezTo>
                    <a:pt x="617" y="996"/>
                    <a:pt x="638" y="1014"/>
                    <a:pt x="638" y="1014"/>
                  </a:cubicBezTo>
                  <a:cubicBezTo>
                    <a:pt x="649" y="1051"/>
                    <a:pt x="674" y="1102"/>
                    <a:pt x="717" y="1110"/>
                  </a:cubicBezTo>
                  <a:cubicBezTo>
                    <a:pt x="732" y="1113"/>
                    <a:pt x="747" y="1112"/>
                    <a:pt x="762" y="1115"/>
                  </a:cubicBezTo>
                  <a:cubicBezTo>
                    <a:pt x="781" y="1118"/>
                    <a:pt x="818" y="1127"/>
                    <a:pt x="818" y="1127"/>
                  </a:cubicBezTo>
                  <a:cubicBezTo>
                    <a:pt x="847" y="1124"/>
                    <a:pt x="879" y="1131"/>
                    <a:pt x="903" y="1115"/>
                  </a:cubicBezTo>
                  <a:cubicBezTo>
                    <a:pt x="927" y="1099"/>
                    <a:pt x="931" y="1089"/>
                    <a:pt x="960" y="1081"/>
                  </a:cubicBezTo>
                  <a:cubicBezTo>
                    <a:pt x="1007" y="1050"/>
                    <a:pt x="1011" y="1029"/>
                    <a:pt x="1027" y="974"/>
                  </a:cubicBezTo>
                  <a:cubicBezTo>
                    <a:pt x="1026" y="913"/>
                    <a:pt x="1055" y="667"/>
                    <a:pt x="993" y="579"/>
                  </a:cubicBezTo>
                  <a:cubicBezTo>
                    <a:pt x="987" y="559"/>
                    <a:pt x="980" y="548"/>
                    <a:pt x="965" y="534"/>
                  </a:cubicBezTo>
                  <a:cubicBezTo>
                    <a:pt x="952" y="506"/>
                    <a:pt x="929" y="483"/>
                    <a:pt x="909" y="460"/>
                  </a:cubicBezTo>
                  <a:cubicBezTo>
                    <a:pt x="898" y="448"/>
                    <a:pt x="882" y="440"/>
                    <a:pt x="875" y="426"/>
                  </a:cubicBezTo>
                  <a:cubicBezTo>
                    <a:pt x="861" y="398"/>
                    <a:pt x="846" y="384"/>
                    <a:pt x="818" y="370"/>
                  </a:cubicBezTo>
                  <a:cubicBezTo>
                    <a:pt x="802" y="336"/>
                    <a:pt x="770" y="317"/>
                    <a:pt x="739" y="297"/>
                  </a:cubicBezTo>
                  <a:cubicBezTo>
                    <a:pt x="710" y="278"/>
                    <a:pt x="683" y="239"/>
                    <a:pt x="649" y="229"/>
                  </a:cubicBezTo>
                  <a:cubicBezTo>
                    <a:pt x="638" y="221"/>
                    <a:pt x="625" y="216"/>
                    <a:pt x="615" y="206"/>
                  </a:cubicBezTo>
                  <a:cubicBezTo>
                    <a:pt x="609" y="200"/>
                    <a:pt x="604" y="194"/>
                    <a:pt x="598" y="189"/>
                  </a:cubicBezTo>
                  <a:cubicBezTo>
                    <a:pt x="587" y="181"/>
                    <a:pt x="564" y="167"/>
                    <a:pt x="564" y="167"/>
                  </a:cubicBezTo>
                  <a:cubicBezTo>
                    <a:pt x="538" y="127"/>
                    <a:pt x="493" y="103"/>
                    <a:pt x="451" y="82"/>
                  </a:cubicBezTo>
                  <a:cubicBezTo>
                    <a:pt x="432" y="72"/>
                    <a:pt x="427" y="60"/>
                    <a:pt x="406" y="54"/>
                  </a:cubicBezTo>
                  <a:cubicBezTo>
                    <a:pt x="357" y="0"/>
                    <a:pt x="290" y="12"/>
                    <a:pt x="220" y="9"/>
                  </a:cubicBezTo>
                  <a:cubicBezTo>
                    <a:pt x="190" y="11"/>
                    <a:pt x="159" y="10"/>
                    <a:pt x="129" y="14"/>
                  </a:cubicBezTo>
                  <a:cubicBezTo>
                    <a:pt x="120" y="15"/>
                    <a:pt x="108" y="32"/>
                    <a:pt x="101" y="37"/>
                  </a:cubicBezTo>
                  <a:cubicBezTo>
                    <a:pt x="96" y="41"/>
                    <a:pt x="84" y="48"/>
                    <a:pt x="84" y="48"/>
                  </a:cubicBezTo>
                </a:path>
              </a:pathLst>
            </a:custGeom>
            <a:solidFill>
              <a:srgbClr val="FF0000">
                <a:alpha val="74901"/>
              </a:srgbClr>
            </a:solidFill>
            <a:ln w="9525">
              <a:solidFill>
                <a:schemeClr val="tx1"/>
              </a:solidFill>
              <a:round/>
              <a:headEnd/>
              <a:tailEnd/>
            </a:ln>
          </p:spPr>
          <p:txBody>
            <a:bodyPr/>
            <a:lstStyle/>
            <a:p>
              <a:endParaRPr lang="fr-FR"/>
            </a:p>
          </p:txBody>
        </p:sp>
        <p:sp>
          <p:nvSpPr>
            <p:cNvPr id="33796" name="Freeform 4"/>
            <p:cNvSpPr>
              <a:spLocks/>
            </p:cNvSpPr>
            <p:nvPr/>
          </p:nvSpPr>
          <p:spPr bwMode="auto">
            <a:xfrm>
              <a:off x="4840288" y="2176463"/>
              <a:ext cx="744537" cy="1084262"/>
            </a:xfrm>
            <a:custGeom>
              <a:avLst/>
              <a:gdLst>
                <a:gd name="T0" fmla="*/ 2147483646 w 469"/>
                <a:gd name="T1" fmla="*/ 2147483646 h 683"/>
                <a:gd name="T2" fmla="*/ 2147483646 w 469"/>
                <a:gd name="T3" fmla="*/ 2147483646 h 683"/>
                <a:gd name="T4" fmla="*/ 2147483646 w 469"/>
                <a:gd name="T5" fmla="*/ 2147483646 h 683"/>
                <a:gd name="T6" fmla="*/ 2147483646 w 469"/>
                <a:gd name="T7" fmla="*/ 2147483646 h 683"/>
                <a:gd name="T8" fmla="*/ 2147483646 w 469"/>
                <a:gd name="T9" fmla="*/ 2147483646 h 683"/>
                <a:gd name="T10" fmla="*/ 2147483646 w 469"/>
                <a:gd name="T11" fmla="*/ 2147483646 h 683"/>
                <a:gd name="T12" fmla="*/ 2147483646 w 469"/>
                <a:gd name="T13" fmla="*/ 2147483646 h 683"/>
                <a:gd name="T14" fmla="*/ 2147483646 w 469"/>
                <a:gd name="T15" fmla="*/ 2147483646 h 683"/>
                <a:gd name="T16" fmla="*/ 2147483646 w 469"/>
                <a:gd name="T17" fmla="*/ 2147483646 h 683"/>
                <a:gd name="T18" fmla="*/ 2147483646 w 469"/>
                <a:gd name="T19" fmla="*/ 2147483646 h 683"/>
                <a:gd name="T20" fmla="*/ 2147483646 w 469"/>
                <a:gd name="T21" fmla="*/ 2147483646 h 683"/>
                <a:gd name="T22" fmla="*/ 2147483646 w 469"/>
                <a:gd name="T23" fmla="*/ 2147483646 h 683"/>
                <a:gd name="T24" fmla="*/ 2147483646 w 469"/>
                <a:gd name="T25" fmla="*/ 2147483646 h 683"/>
                <a:gd name="T26" fmla="*/ 0 w 469"/>
                <a:gd name="T27" fmla="*/ 2147483646 h 683"/>
                <a:gd name="T28" fmla="*/ 2147483646 w 469"/>
                <a:gd name="T29" fmla="*/ 2147483646 h 683"/>
                <a:gd name="T30" fmla="*/ 2147483646 w 469"/>
                <a:gd name="T31" fmla="*/ 2147483646 h 683"/>
                <a:gd name="T32" fmla="*/ 2147483646 w 469"/>
                <a:gd name="T33" fmla="*/ 2147483646 h 683"/>
                <a:gd name="T34" fmla="*/ 2147483646 w 469"/>
                <a:gd name="T35" fmla="*/ 2147483646 h 683"/>
                <a:gd name="T36" fmla="*/ 2147483646 w 469"/>
                <a:gd name="T37" fmla="*/ 2147483646 h 683"/>
                <a:gd name="T38" fmla="*/ 2147483646 w 469"/>
                <a:gd name="T39" fmla="*/ 2147483646 h 683"/>
                <a:gd name="T40" fmla="*/ 2147483646 w 469"/>
                <a:gd name="T41" fmla="*/ 2147483646 h 683"/>
                <a:gd name="T42" fmla="*/ 2147483646 w 469"/>
                <a:gd name="T43" fmla="*/ 2147483646 h 683"/>
                <a:gd name="T44" fmla="*/ 2147483646 w 469"/>
                <a:gd name="T45" fmla="*/ 2147483646 h 683"/>
                <a:gd name="T46" fmla="*/ 2147483646 w 469"/>
                <a:gd name="T47" fmla="*/ 2147483646 h 683"/>
                <a:gd name="T48" fmla="*/ 2147483646 w 469"/>
                <a:gd name="T49" fmla="*/ 2147483646 h 683"/>
                <a:gd name="T50" fmla="*/ 2147483646 w 469"/>
                <a:gd name="T51" fmla="*/ 2147483646 h 683"/>
                <a:gd name="T52" fmla="*/ 2147483646 w 469"/>
                <a:gd name="T53" fmla="*/ 2147483646 h 683"/>
                <a:gd name="T54" fmla="*/ 2147483646 w 469"/>
                <a:gd name="T55" fmla="*/ 2147483646 h 683"/>
                <a:gd name="T56" fmla="*/ 2147483646 w 469"/>
                <a:gd name="T57" fmla="*/ 2147483646 h 683"/>
                <a:gd name="T58" fmla="*/ 2147483646 w 469"/>
                <a:gd name="T59" fmla="*/ 2147483646 h 683"/>
                <a:gd name="T60" fmla="*/ 2147483646 w 469"/>
                <a:gd name="T61" fmla="*/ 2147483646 h 683"/>
                <a:gd name="T62" fmla="*/ 2147483646 w 469"/>
                <a:gd name="T63" fmla="*/ 2147483646 h 6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9"/>
                <a:gd name="T97" fmla="*/ 0 h 683"/>
                <a:gd name="T98" fmla="*/ 469 w 469"/>
                <a:gd name="T99" fmla="*/ 683 h 6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9" h="683">
                  <a:moveTo>
                    <a:pt x="418" y="1"/>
                  </a:moveTo>
                  <a:cubicBezTo>
                    <a:pt x="347" y="8"/>
                    <a:pt x="274" y="0"/>
                    <a:pt x="204" y="13"/>
                  </a:cubicBezTo>
                  <a:cubicBezTo>
                    <a:pt x="191" y="15"/>
                    <a:pt x="175" y="41"/>
                    <a:pt x="175" y="41"/>
                  </a:cubicBezTo>
                  <a:cubicBezTo>
                    <a:pt x="162" y="85"/>
                    <a:pt x="167" y="143"/>
                    <a:pt x="192" y="182"/>
                  </a:cubicBezTo>
                  <a:cubicBezTo>
                    <a:pt x="209" y="176"/>
                    <a:pt x="226" y="171"/>
                    <a:pt x="243" y="165"/>
                  </a:cubicBezTo>
                  <a:cubicBezTo>
                    <a:pt x="238" y="182"/>
                    <a:pt x="226" y="216"/>
                    <a:pt x="226" y="216"/>
                  </a:cubicBezTo>
                  <a:cubicBezTo>
                    <a:pt x="224" y="251"/>
                    <a:pt x="238" y="311"/>
                    <a:pt x="192" y="295"/>
                  </a:cubicBezTo>
                  <a:cubicBezTo>
                    <a:pt x="188" y="289"/>
                    <a:pt x="186" y="282"/>
                    <a:pt x="181" y="278"/>
                  </a:cubicBezTo>
                  <a:cubicBezTo>
                    <a:pt x="176" y="274"/>
                    <a:pt x="168" y="276"/>
                    <a:pt x="164" y="272"/>
                  </a:cubicBezTo>
                  <a:cubicBezTo>
                    <a:pt x="160" y="268"/>
                    <a:pt x="162" y="260"/>
                    <a:pt x="159" y="255"/>
                  </a:cubicBezTo>
                  <a:cubicBezTo>
                    <a:pt x="149" y="239"/>
                    <a:pt x="119" y="221"/>
                    <a:pt x="102" y="216"/>
                  </a:cubicBezTo>
                  <a:cubicBezTo>
                    <a:pt x="82" y="222"/>
                    <a:pt x="74" y="233"/>
                    <a:pt x="57" y="244"/>
                  </a:cubicBezTo>
                  <a:cubicBezTo>
                    <a:pt x="44" y="264"/>
                    <a:pt x="43" y="276"/>
                    <a:pt x="23" y="289"/>
                  </a:cubicBezTo>
                  <a:cubicBezTo>
                    <a:pt x="17" y="307"/>
                    <a:pt x="6" y="322"/>
                    <a:pt x="0" y="340"/>
                  </a:cubicBezTo>
                  <a:cubicBezTo>
                    <a:pt x="4" y="388"/>
                    <a:pt x="12" y="450"/>
                    <a:pt x="40" y="493"/>
                  </a:cubicBezTo>
                  <a:cubicBezTo>
                    <a:pt x="42" y="506"/>
                    <a:pt x="34" y="526"/>
                    <a:pt x="46" y="532"/>
                  </a:cubicBezTo>
                  <a:cubicBezTo>
                    <a:pt x="69" y="544"/>
                    <a:pt x="99" y="533"/>
                    <a:pt x="125" y="538"/>
                  </a:cubicBezTo>
                  <a:cubicBezTo>
                    <a:pt x="132" y="539"/>
                    <a:pt x="136" y="545"/>
                    <a:pt x="142" y="549"/>
                  </a:cubicBezTo>
                  <a:cubicBezTo>
                    <a:pt x="153" y="588"/>
                    <a:pt x="142" y="541"/>
                    <a:pt x="142" y="611"/>
                  </a:cubicBezTo>
                  <a:cubicBezTo>
                    <a:pt x="142" y="636"/>
                    <a:pt x="184" y="650"/>
                    <a:pt x="204" y="656"/>
                  </a:cubicBezTo>
                  <a:cubicBezTo>
                    <a:pt x="242" y="683"/>
                    <a:pt x="292" y="669"/>
                    <a:pt x="328" y="645"/>
                  </a:cubicBezTo>
                  <a:cubicBezTo>
                    <a:pt x="336" y="622"/>
                    <a:pt x="331" y="591"/>
                    <a:pt x="345" y="572"/>
                  </a:cubicBezTo>
                  <a:cubicBezTo>
                    <a:pt x="356" y="557"/>
                    <a:pt x="381" y="528"/>
                    <a:pt x="396" y="515"/>
                  </a:cubicBezTo>
                  <a:cubicBezTo>
                    <a:pt x="402" y="493"/>
                    <a:pt x="401" y="486"/>
                    <a:pt x="384" y="470"/>
                  </a:cubicBezTo>
                  <a:cubicBezTo>
                    <a:pt x="376" y="444"/>
                    <a:pt x="376" y="431"/>
                    <a:pt x="407" y="442"/>
                  </a:cubicBezTo>
                  <a:cubicBezTo>
                    <a:pt x="457" y="431"/>
                    <a:pt x="443" y="434"/>
                    <a:pt x="469" y="397"/>
                  </a:cubicBezTo>
                  <a:cubicBezTo>
                    <a:pt x="464" y="347"/>
                    <a:pt x="469" y="323"/>
                    <a:pt x="435" y="289"/>
                  </a:cubicBezTo>
                  <a:cubicBezTo>
                    <a:pt x="427" y="263"/>
                    <a:pt x="409" y="240"/>
                    <a:pt x="390" y="221"/>
                  </a:cubicBezTo>
                  <a:cubicBezTo>
                    <a:pt x="398" y="201"/>
                    <a:pt x="412" y="194"/>
                    <a:pt x="424" y="176"/>
                  </a:cubicBezTo>
                  <a:cubicBezTo>
                    <a:pt x="410" y="155"/>
                    <a:pt x="406" y="139"/>
                    <a:pt x="401" y="114"/>
                  </a:cubicBezTo>
                  <a:cubicBezTo>
                    <a:pt x="407" y="66"/>
                    <a:pt x="412" y="61"/>
                    <a:pt x="441" y="29"/>
                  </a:cubicBezTo>
                  <a:cubicBezTo>
                    <a:pt x="427" y="8"/>
                    <a:pt x="435" y="18"/>
                    <a:pt x="418" y="1"/>
                  </a:cubicBezTo>
                  <a:close/>
                </a:path>
              </a:pathLst>
            </a:custGeom>
            <a:solidFill>
              <a:srgbClr val="FFFF00">
                <a:alpha val="74901"/>
              </a:srgbClr>
            </a:solidFill>
            <a:ln w="9525">
              <a:noFill/>
              <a:round/>
              <a:headEnd/>
              <a:tailEnd/>
            </a:ln>
          </p:spPr>
          <p:txBody>
            <a:bodyPr/>
            <a:lstStyle/>
            <a:p>
              <a:endParaRPr lang="fr-FR"/>
            </a:p>
          </p:txBody>
        </p:sp>
        <p:sp>
          <p:nvSpPr>
            <p:cNvPr id="33797" name="Freeform 5"/>
            <p:cNvSpPr>
              <a:spLocks/>
            </p:cNvSpPr>
            <p:nvPr/>
          </p:nvSpPr>
          <p:spPr bwMode="auto">
            <a:xfrm>
              <a:off x="4114800" y="3084513"/>
              <a:ext cx="1955800" cy="2516187"/>
            </a:xfrm>
            <a:custGeom>
              <a:avLst/>
              <a:gdLst>
                <a:gd name="T0" fmla="*/ 2147483646 w 1232"/>
                <a:gd name="T1" fmla="*/ 2147483646 h 1585"/>
                <a:gd name="T2" fmla="*/ 2147483646 w 1232"/>
                <a:gd name="T3" fmla="*/ 0 h 1585"/>
                <a:gd name="T4" fmla="*/ 2147483646 w 1232"/>
                <a:gd name="T5" fmla="*/ 2147483646 h 1585"/>
                <a:gd name="T6" fmla="*/ 2147483646 w 1232"/>
                <a:gd name="T7" fmla="*/ 2147483646 h 1585"/>
                <a:gd name="T8" fmla="*/ 2147483646 w 1232"/>
                <a:gd name="T9" fmla="*/ 2147483646 h 1585"/>
                <a:gd name="T10" fmla="*/ 2147483646 w 1232"/>
                <a:gd name="T11" fmla="*/ 2147483646 h 1585"/>
                <a:gd name="T12" fmla="*/ 2147483646 w 1232"/>
                <a:gd name="T13" fmla="*/ 2147483646 h 1585"/>
                <a:gd name="T14" fmla="*/ 2147483646 w 1232"/>
                <a:gd name="T15" fmla="*/ 2147483646 h 1585"/>
                <a:gd name="T16" fmla="*/ 2147483646 w 1232"/>
                <a:gd name="T17" fmla="*/ 2147483646 h 1585"/>
                <a:gd name="T18" fmla="*/ 2147483646 w 1232"/>
                <a:gd name="T19" fmla="*/ 2147483646 h 1585"/>
                <a:gd name="T20" fmla="*/ 2147483646 w 1232"/>
                <a:gd name="T21" fmla="*/ 2147483646 h 1585"/>
                <a:gd name="T22" fmla="*/ 2147483646 w 1232"/>
                <a:gd name="T23" fmla="*/ 2147483646 h 1585"/>
                <a:gd name="T24" fmla="*/ 2147483646 w 1232"/>
                <a:gd name="T25" fmla="*/ 2147483646 h 1585"/>
                <a:gd name="T26" fmla="*/ 2147483646 w 1232"/>
                <a:gd name="T27" fmla="*/ 2147483646 h 1585"/>
                <a:gd name="T28" fmla="*/ 2147483646 w 1232"/>
                <a:gd name="T29" fmla="*/ 2147483646 h 1585"/>
                <a:gd name="T30" fmla="*/ 2147483646 w 1232"/>
                <a:gd name="T31" fmla="*/ 2147483646 h 1585"/>
                <a:gd name="T32" fmla="*/ 2147483646 w 1232"/>
                <a:gd name="T33" fmla="*/ 2147483646 h 1585"/>
                <a:gd name="T34" fmla="*/ 2147483646 w 1232"/>
                <a:gd name="T35" fmla="*/ 2147483646 h 1585"/>
                <a:gd name="T36" fmla="*/ 2147483646 w 1232"/>
                <a:gd name="T37" fmla="*/ 2147483646 h 1585"/>
                <a:gd name="T38" fmla="*/ 2147483646 w 1232"/>
                <a:gd name="T39" fmla="*/ 2147483646 h 1585"/>
                <a:gd name="T40" fmla="*/ 2147483646 w 1232"/>
                <a:gd name="T41" fmla="*/ 2147483646 h 1585"/>
                <a:gd name="T42" fmla="*/ 2147483646 w 1232"/>
                <a:gd name="T43" fmla="*/ 2147483646 h 1585"/>
                <a:gd name="T44" fmla="*/ 2147483646 w 1232"/>
                <a:gd name="T45" fmla="*/ 2147483646 h 1585"/>
                <a:gd name="T46" fmla="*/ 2147483646 w 1232"/>
                <a:gd name="T47" fmla="*/ 2147483646 h 1585"/>
                <a:gd name="T48" fmla="*/ 2147483646 w 1232"/>
                <a:gd name="T49" fmla="*/ 2147483646 h 1585"/>
                <a:gd name="T50" fmla="*/ 2147483646 w 1232"/>
                <a:gd name="T51" fmla="*/ 2147483646 h 1585"/>
                <a:gd name="T52" fmla="*/ 2147483646 w 1232"/>
                <a:gd name="T53" fmla="*/ 2147483646 h 1585"/>
                <a:gd name="T54" fmla="*/ 2147483646 w 1232"/>
                <a:gd name="T55" fmla="*/ 2147483646 h 1585"/>
                <a:gd name="T56" fmla="*/ 2147483646 w 1232"/>
                <a:gd name="T57" fmla="*/ 2147483646 h 1585"/>
                <a:gd name="T58" fmla="*/ 2147483646 w 1232"/>
                <a:gd name="T59" fmla="*/ 2147483646 h 1585"/>
                <a:gd name="T60" fmla="*/ 2147483646 w 1232"/>
                <a:gd name="T61" fmla="*/ 2147483646 h 1585"/>
                <a:gd name="T62" fmla="*/ 2147483646 w 1232"/>
                <a:gd name="T63" fmla="*/ 2147483646 h 1585"/>
                <a:gd name="T64" fmla="*/ 2147483646 w 1232"/>
                <a:gd name="T65" fmla="*/ 2147483646 h 1585"/>
                <a:gd name="T66" fmla="*/ 2147483646 w 1232"/>
                <a:gd name="T67" fmla="*/ 2147483646 h 1585"/>
                <a:gd name="T68" fmla="*/ 2147483646 w 1232"/>
                <a:gd name="T69" fmla="*/ 2147483646 h 15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2"/>
                <a:gd name="T106" fmla="*/ 0 h 1585"/>
                <a:gd name="T107" fmla="*/ 1232 w 1232"/>
                <a:gd name="T108" fmla="*/ 1585 h 15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2" h="1585">
                  <a:moveTo>
                    <a:pt x="627" y="45"/>
                  </a:moveTo>
                  <a:cubicBezTo>
                    <a:pt x="544" y="43"/>
                    <a:pt x="458" y="18"/>
                    <a:pt x="378" y="39"/>
                  </a:cubicBezTo>
                  <a:cubicBezTo>
                    <a:pt x="354" y="63"/>
                    <a:pt x="350" y="63"/>
                    <a:pt x="316" y="56"/>
                  </a:cubicBezTo>
                  <a:cubicBezTo>
                    <a:pt x="303" y="11"/>
                    <a:pt x="293" y="10"/>
                    <a:pt x="248" y="0"/>
                  </a:cubicBezTo>
                  <a:cubicBezTo>
                    <a:pt x="218" y="5"/>
                    <a:pt x="204" y="16"/>
                    <a:pt x="175" y="22"/>
                  </a:cubicBezTo>
                  <a:cubicBezTo>
                    <a:pt x="159" y="32"/>
                    <a:pt x="147" y="47"/>
                    <a:pt x="130" y="56"/>
                  </a:cubicBezTo>
                  <a:cubicBezTo>
                    <a:pt x="104" y="69"/>
                    <a:pt x="77" y="67"/>
                    <a:pt x="51" y="84"/>
                  </a:cubicBezTo>
                  <a:cubicBezTo>
                    <a:pt x="43" y="108"/>
                    <a:pt x="31" y="128"/>
                    <a:pt x="23" y="152"/>
                  </a:cubicBezTo>
                  <a:cubicBezTo>
                    <a:pt x="19" y="163"/>
                    <a:pt x="11" y="186"/>
                    <a:pt x="11" y="186"/>
                  </a:cubicBezTo>
                  <a:cubicBezTo>
                    <a:pt x="17" y="213"/>
                    <a:pt x="25" y="239"/>
                    <a:pt x="34" y="265"/>
                  </a:cubicBezTo>
                  <a:cubicBezTo>
                    <a:pt x="39" y="407"/>
                    <a:pt x="0" y="438"/>
                    <a:pt x="102" y="468"/>
                  </a:cubicBezTo>
                  <a:cubicBezTo>
                    <a:pt x="150" y="520"/>
                    <a:pt x="72" y="439"/>
                    <a:pt x="130" y="485"/>
                  </a:cubicBezTo>
                  <a:cubicBezTo>
                    <a:pt x="143" y="495"/>
                    <a:pt x="140" y="506"/>
                    <a:pt x="147" y="519"/>
                  </a:cubicBezTo>
                  <a:cubicBezTo>
                    <a:pt x="183" y="585"/>
                    <a:pt x="207" y="560"/>
                    <a:pt x="299" y="564"/>
                  </a:cubicBezTo>
                  <a:cubicBezTo>
                    <a:pt x="321" y="572"/>
                    <a:pt x="326" y="576"/>
                    <a:pt x="333" y="598"/>
                  </a:cubicBezTo>
                  <a:cubicBezTo>
                    <a:pt x="320" y="619"/>
                    <a:pt x="301" y="636"/>
                    <a:pt x="277" y="643"/>
                  </a:cubicBezTo>
                  <a:cubicBezTo>
                    <a:pt x="236" y="684"/>
                    <a:pt x="194" y="659"/>
                    <a:pt x="169" y="728"/>
                  </a:cubicBezTo>
                  <a:cubicBezTo>
                    <a:pt x="183" y="768"/>
                    <a:pt x="174" y="752"/>
                    <a:pt x="192" y="779"/>
                  </a:cubicBezTo>
                  <a:cubicBezTo>
                    <a:pt x="185" y="806"/>
                    <a:pt x="178" y="810"/>
                    <a:pt x="152" y="818"/>
                  </a:cubicBezTo>
                  <a:cubicBezTo>
                    <a:pt x="145" y="841"/>
                    <a:pt x="144" y="850"/>
                    <a:pt x="124" y="864"/>
                  </a:cubicBezTo>
                  <a:cubicBezTo>
                    <a:pt x="113" y="901"/>
                    <a:pt x="96" y="969"/>
                    <a:pt x="141" y="982"/>
                  </a:cubicBezTo>
                  <a:cubicBezTo>
                    <a:pt x="164" y="997"/>
                    <a:pt x="174" y="1015"/>
                    <a:pt x="192" y="1033"/>
                  </a:cubicBezTo>
                  <a:cubicBezTo>
                    <a:pt x="205" y="1046"/>
                    <a:pt x="227" y="1051"/>
                    <a:pt x="243" y="1061"/>
                  </a:cubicBezTo>
                  <a:cubicBezTo>
                    <a:pt x="264" y="1057"/>
                    <a:pt x="284" y="1054"/>
                    <a:pt x="305" y="1050"/>
                  </a:cubicBezTo>
                  <a:cubicBezTo>
                    <a:pt x="322" y="1047"/>
                    <a:pt x="356" y="1039"/>
                    <a:pt x="356" y="1039"/>
                  </a:cubicBezTo>
                  <a:cubicBezTo>
                    <a:pt x="376" y="1017"/>
                    <a:pt x="407" y="1015"/>
                    <a:pt x="435" y="1010"/>
                  </a:cubicBezTo>
                  <a:cubicBezTo>
                    <a:pt x="467" y="1021"/>
                    <a:pt x="441" y="1007"/>
                    <a:pt x="457" y="1033"/>
                  </a:cubicBezTo>
                  <a:cubicBezTo>
                    <a:pt x="463" y="1042"/>
                    <a:pt x="473" y="1048"/>
                    <a:pt x="480" y="1056"/>
                  </a:cubicBezTo>
                  <a:cubicBezTo>
                    <a:pt x="490" y="1083"/>
                    <a:pt x="503" y="1116"/>
                    <a:pt x="520" y="1140"/>
                  </a:cubicBezTo>
                  <a:cubicBezTo>
                    <a:pt x="538" y="1201"/>
                    <a:pt x="582" y="1202"/>
                    <a:pt x="638" y="1208"/>
                  </a:cubicBezTo>
                  <a:cubicBezTo>
                    <a:pt x="631" y="1246"/>
                    <a:pt x="621" y="1261"/>
                    <a:pt x="644" y="1293"/>
                  </a:cubicBezTo>
                  <a:cubicBezTo>
                    <a:pt x="626" y="1318"/>
                    <a:pt x="633" y="1336"/>
                    <a:pt x="649" y="1361"/>
                  </a:cubicBezTo>
                  <a:cubicBezTo>
                    <a:pt x="629" y="1391"/>
                    <a:pt x="623" y="1400"/>
                    <a:pt x="616" y="1434"/>
                  </a:cubicBezTo>
                  <a:cubicBezTo>
                    <a:pt x="628" y="1489"/>
                    <a:pt x="608" y="1431"/>
                    <a:pt x="644" y="1462"/>
                  </a:cubicBezTo>
                  <a:cubicBezTo>
                    <a:pt x="658" y="1474"/>
                    <a:pt x="664" y="1494"/>
                    <a:pt x="678" y="1507"/>
                  </a:cubicBezTo>
                  <a:cubicBezTo>
                    <a:pt x="676" y="1523"/>
                    <a:pt x="665" y="1564"/>
                    <a:pt x="678" y="1581"/>
                  </a:cubicBezTo>
                  <a:cubicBezTo>
                    <a:pt x="681" y="1585"/>
                    <a:pt x="684" y="1571"/>
                    <a:pt x="689" y="1569"/>
                  </a:cubicBezTo>
                  <a:cubicBezTo>
                    <a:pt x="700" y="1565"/>
                    <a:pt x="712" y="1566"/>
                    <a:pt x="723" y="1564"/>
                  </a:cubicBezTo>
                  <a:cubicBezTo>
                    <a:pt x="742" y="1557"/>
                    <a:pt x="754" y="1556"/>
                    <a:pt x="768" y="1541"/>
                  </a:cubicBezTo>
                  <a:cubicBezTo>
                    <a:pt x="782" y="1502"/>
                    <a:pt x="832" y="1534"/>
                    <a:pt x="864" y="1541"/>
                  </a:cubicBezTo>
                  <a:cubicBezTo>
                    <a:pt x="879" y="1539"/>
                    <a:pt x="895" y="1540"/>
                    <a:pt x="909" y="1536"/>
                  </a:cubicBezTo>
                  <a:cubicBezTo>
                    <a:pt x="917" y="1533"/>
                    <a:pt x="944" y="1504"/>
                    <a:pt x="966" y="1496"/>
                  </a:cubicBezTo>
                  <a:cubicBezTo>
                    <a:pt x="994" y="1453"/>
                    <a:pt x="1064" y="1465"/>
                    <a:pt x="1107" y="1462"/>
                  </a:cubicBezTo>
                  <a:cubicBezTo>
                    <a:pt x="1102" y="1431"/>
                    <a:pt x="1108" y="1410"/>
                    <a:pt x="1079" y="1400"/>
                  </a:cubicBezTo>
                  <a:cubicBezTo>
                    <a:pt x="1063" y="1385"/>
                    <a:pt x="1054" y="1357"/>
                    <a:pt x="1073" y="1338"/>
                  </a:cubicBezTo>
                  <a:cubicBezTo>
                    <a:pt x="1075" y="1336"/>
                    <a:pt x="1105" y="1328"/>
                    <a:pt x="1107" y="1327"/>
                  </a:cubicBezTo>
                  <a:cubicBezTo>
                    <a:pt x="1120" y="1312"/>
                    <a:pt x="1128" y="1300"/>
                    <a:pt x="1135" y="1281"/>
                  </a:cubicBezTo>
                  <a:cubicBezTo>
                    <a:pt x="1142" y="1230"/>
                    <a:pt x="1121" y="1152"/>
                    <a:pt x="1158" y="1118"/>
                  </a:cubicBezTo>
                  <a:cubicBezTo>
                    <a:pt x="1184" y="1124"/>
                    <a:pt x="1201" y="1125"/>
                    <a:pt x="1220" y="1106"/>
                  </a:cubicBezTo>
                  <a:cubicBezTo>
                    <a:pt x="1232" y="1065"/>
                    <a:pt x="1212" y="1046"/>
                    <a:pt x="1175" y="1033"/>
                  </a:cubicBezTo>
                  <a:cubicBezTo>
                    <a:pt x="1162" y="1045"/>
                    <a:pt x="1129" y="1056"/>
                    <a:pt x="1129" y="1056"/>
                  </a:cubicBezTo>
                  <a:cubicBezTo>
                    <a:pt x="1102" y="1050"/>
                    <a:pt x="1091" y="1047"/>
                    <a:pt x="1073" y="1027"/>
                  </a:cubicBezTo>
                  <a:cubicBezTo>
                    <a:pt x="1067" y="1010"/>
                    <a:pt x="1062" y="994"/>
                    <a:pt x="1056" y="977"/>
                  </a:cubicBezTo>
                  <a:cubicBezTo>
                    <a:pt x="1084" y="946"/>
                    <a:pt x="1079" y="876"/>
                    <a:pt x="1039" y="864"/>
                  </a:cubicBezTo>
                  <a:cubicBezTo>
                    <a:pt x="1019" y="842"/>
                    <a:pt x="999" y="817"/>
                    <a:pt x="971" y="807"/>
                  </a:cubicBezTo>
                  <a:cubicBezTo>
                    <a:pt x="957" y="760"/>
                    <a:pt x="977" y="817"/>
                    <a:pt x="954" y="779"/>
                  </a:cubicBezTo>
                  <a:cubicBezTo>
                    <a:pt x="948" y="769"/>
                    <a:pt x="947" y="756"/>
                    <a:pt x="943" y="745"/>
                  </a:cubicBezTo>
                  <a:cubicBezTo>
                    <a:pt x="909" y="757"/>
                    <a:pt x="875" y="767"/>
                    <a:pt x="841" y="779"/>
                  </a:cubicBezTo>
                  <a:cubicBezTo>
                    <a:pt x="753" y="775"/>
                    <a:pt x="702" y="769"/>
                    <a:pt x="621" y="762"/>
                  </a:cubicBezTo>
                  <a:cubicBezTo>
                    <a:pt x="616" y="757"/>
                    <a:pt x="594" y="737"/>
                    <a:pt x="593" y="728"/>
                  </a:cubicBezTo>
                  <a:cubicBezTo>
                    <a:pt x="590" y="698"/>
                    <a:pt x="609" y="679"/>
                    <a:pt x="627" y="660"/>
                  </a:cubicBezTo>
                  <a:cubicBezTo>
                    <a:pt x="642" y="608"/>
                    <a:pt x="638" y="567"/>
                    <a:pt x="695" y="547"/>
                  </a:cubicBezTo>
                  <a:cubicBezTo>
                    <a:pt x="706" y="530"/>
                    <a:pt x="711" y="516"/>
                    <a:pt x="717" y="497"/>
                  </a:cubicBezTo>
                  <a:cubicBezTo>
                    <a:pt x="712" y="458"/>
                    <a:pt x="714" y="449"/>
                    <a:pt x="683" y="429"/>
                  </a:cubicBezTo>
                  <a:cubicBezTo>
                    <a:pt x="670" y="409"/>
                    <a:pt x="664" y="401"/>
                    <a:pt x="672" y="378"/>
                  </a:cubicBezTo>
                  <a:cubicBezTo>
                    <a:pt x="669" y="340"/>
                    <a:pt x="676" y="307"/>
                    <a:pt x="649" y="282"/>
                  </a:cubicBezTo>
                  <a:cubicBezTo>
                    <a:pt x="653" y="278"/>
                    <a:pt x="656" y="273"/>
                    <a:pt x="661" y="271"/>
                  </a:cubicBezTo>
                  <a:cubicBezTo>
                    <a:pt x="668" y="268"/>
                    <a:pt x="677" y="270"/>
                    <a:pt x="683" y="265"/>
                  </a:cubicBezTo>
                  <a:cubicBezTo>
                    <a:pt x="694" y="256"/>
                    <a:pt x="691" y="238"/>
                    <a:pt x="695" y="225"/>
                  </a:cubicBezTo>
                  <a:cubicBezTo>
                    <a:pt x="685" y="180"/>
                    <a:pt x="676" y="134"/>
                    <a:pt x="661" y="90"/>
                  </a:cubicBezTo>
                  <a:cubicBezTo>
                    <a:pt x="655" y="71"/>
                    <a:pt x="653" y="45"/>
                    <a:pt x="627" y="45"/>
                  </a:cubicBezTo>
                  <a:close/>
                </a:path>
              </a:pathLst>
            </a:custGeom>
            <a:solidFill>
              <a:srgbClr val="FFFF00">
                <a:alpha val="74901"/>
              </a:srgbClr>
            </a:solidFill>
            <a:ln w="9525">
              <a:noFill/>
              <a:round/>
              <a:headEnd/>
              <a:tailEnd/>
            </a:ln>
          </p:spPr>
          <p:txBody>
            <a:bodyPr/>
            <a:lstStyle/>
            <a:p>
              <a:endParaRPr lang="fr-FR"/>
            </a:p>
          </p:txBody>
        </p:sp>
        <p:sp>
          <p:nvSpPr>
            <p:cNvPr id="33798" name="Freeform 6"/>
            <p:cNvSpPr>
              <a:spLocks/>
            </p:cNvSpPr>
            <p:nvPr/>
          </p:nvSpPr>
          <p:spPr bwMode="auto">
            <a:xfrm>
              <a:off x="4805363" y="5416550"/>
              <a:ext cx="896937" cy="1082675"/>
            </a:xfrm>
            <a:custGeom>
              <a:avLst/>
              <a:gdLst>
                <a:gd name="T0" fmla="*/ 2147483646 w 565"/>
                <a:gd name="T1" fmla="*/ 2147483646 h 682"/>
                <a:gd name="T2" fmla="*/ 2147483646 w 565"/>
                <a:gd name="T3" fmla="*/ 2147483646 h 682"/>
                <a:gd name="T4" fmla="*/ 2147483646 w 565"/>
                <a:gd name="T5" fmla="*/ 2147483646 h 682"/>
                <a:gd name="T6" fmla="*/ 2147483646 w 565"/>
                <a:gd name="T7" fmla="*/ 2147483646 h 682"/>
                <a:gd name="T8" fmla="*/ 2147483646 w 565"/>
                <a:gd name="T9" fmla="*/ 2147483646 h 682"/>
                <a:gd name="T10" fmla="*/ 2147483646 w 565"/>
                <a:gd name="T11" fmla="*/ 2147483646 h 682"/>
                <a:gd name="T12" fmla="*/ 2147483646 w 565"/>
                <a:gd name="T13" fmla="*/ 2147483646 h 682"/>
                <a:gd name="T14" fmla="*/ 2147483646 w 565"/>
                <a:gd name="T15" fmla="*/ 2147483646 h 682"/>
                <a:gd name="T16" fmla="*/ 0 w 565"/>
                <a:gd name="T17" fmla="*/ 2147483646 h 682"/>
                <a:gd name="T18" fmla="*/ 2147483646 w 565"/>
                <a:gd name="T19" fmla="*/ 2147483646 h 682"/>
                <a:gd name="T20" fmla="*/ 2147483646 w 565"/>
                <a:gd name="T21" fmla="*/ 2147483646 h 682"/>
                <a:gd name="T22" fmla="*/ 2147483646 w 565"/>
                <a:gd name="T23" fmla="*/ 2147483646 h 682"/>
                <a:gd name="T24" fmla="*/ 2147483646 w 565"/>
                <a:gd name="T25" fmla="*/ 2147483646 h 682"/>
                <a:gd name="T26" fmla="*/ 2147483646 w 565"/>
                <a:gd name="T27" fmla="*/ 2147483646 h 682"/>
                <a:gd name="T28" fmla="*/ 2147483646 w 565"/>
                <a:gd name="T29" fmla="*/ 2147483646 h 682"/>
                <a:gd name="T30" fmla="*/ 2147483646 w 565"/>
                <a:gd name="T31" fmla="*/ 2147483646 h 682"/>
                <a:gd name="T32" fmla="*/ 2147483646 w 565"/>
                <a:gd name="T33" fmla="*/ 2147483646 h 682"/>
                <a:gd name="T34" fmla="*/ 2147483646 w 565"/>
                <a:gd name="T35" fmla="*/ 2147483646 h 682"/>
                <a:gd name="T36" fmla="*/ 2147483646 w 565"/>
                <a:gd name="T37" fmla="*/ 2147483646 h 682"/>
                <a:gd name="T38" fmla="*/ 2147483646 w 565"/>
                <a:gd name="T39" fmla="*/ 2147483646 h 682"/>
                <a:gd name="T40" fmla="*/ 2147483646 w 565"/>
                <a:gd name="T41" fmla="*/ 2147483646 h 682"/>
                <a:gd name="T42" fmla="*/ 2147483646 w 565"/>
                <a:gd name="T43" fmla="*/ 2147483646 h 682"/>
                <a:gd name="T44" fmla="*/ 2147483646 w 565"/>
                <a:gd name="T45" fmla="*/ 2147483646 h 682"/>
                <a:gd name="T46" fmla="*/ 2147483646 w 565"/>
                <a:gd name="T47" fmla="*/ 2147483646 h 682"/>
                <a:gd name="T48" fmla="*/ 2147483646 w 565"/>
                <a:gd name="T49" fmla="*/ 2147483646 h 682"/>
                <a:gd name="T50" fmla="*/ 2147483646 w 565"/>
                <a:gd name="T51" fmla="*/ 2147483646 h 682"/>
                <a:gd name="T52" fmla="*/ 2147483646 w 565"/>
                <a:gd name="T53" fmla="*/ 2147483646 h 682"/>
                <a:gd name="T54" fmla="*/ 2147483646 w 565"/>
                <a:gd name="T55" fmla="*/ 2147483646 h 682"/>
                <a:gd name="T56" fmla="*/ 2147483646 w 565"/>
                <a:gd name="T57" fmla="*/ 2147483646 h 682"/>
                <a:gd name="T58" fmla="*/ 2147483646 w 565"/>
                <a:gd name="T59" fmla="*/ 2147483646 h 682"/>
                <a:gd name="T60" fmla="*/ 2147483646 w 565"/>
                <a:gd name="T61" fmla="*/ 2147483646 h 682"/>
                <a:gd name="T62" fmla="*/ 2147483646 w 565"/>
                <a:gd name="T63" fmla="*/ 2147483646 h 682"/>
                <a:gd name="T64" fmla="*/ 2147483646 w 565"/>
                <a:gd name="T65" fmla="*/ 2147483646 h 682"/>
                <a:gd name="T66" fmla="*/ 2147483646 w 565"/>
                <a:gd name="T67" fmla="*/ 2147483646 h 682"/>
                <a:gd name="T68" fmla="*/ 2147483646 w 565"/>
                <a:gd name="T69" fmla="*/ 2147483646 h 682"/>
                <a:gd name="T70" fmla="*/ 2147483646 w 565"/>
                <a:gd name="T71" fmla="*/ 2147483646 h 682"/>
                <a:gd name="T72" fmla="*/ 2147483646 w 565"/>
                <a:gd name="T73" fmla="*/ 2147483646 h 682"/>
                <a:gd name="T74" fmla="*/ 2147483646 w 565"/>
                <a:gd name="T75" fmla="*/ 2147483646 h 682"/>
                <a:gd name="T76" fmla="*/ 2147483646 w 565"/>
                <a:gd name="T77" fmla="*/ 2147483646 h 682"/>
                <a:gd name="T78" fmla="*/ 2147483646 w 565"/>
                <a:gd name="T79" fmla="*/ 2147483646 h 682"/>
                <a:gd name="T80" fmla="*/ 2147483646 w 565"/>
                <a:gd name="T81" fmla="*/ 2147483646 h 682"/>
                <a:gd name="T82" fmla="*/ 2147483646 w 565"/>
                <a:gd name="T83" fmla="*/ 2147483646 h 6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5"/>
                <a:gd name="T127" fmla="*/ 0 h 682"/>
                <a:gd name="T128" fmla="*/ 565 w 565"/>
                <a:gd name="T129" fmla="*/ 682 h 6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5" h="682">
                  <a:moveTo>
                    <a:pt x="553" y="16"/>
                  </a:moveTo>
                  <a:cubicBezTo>
                    <a:pt x="507" y="0"/>
                    <a:pt x="531" y="2"/>
                    <a:pt x="480" y="10"/>
                  </a:cubicBezTo>
                  <a:cubicBezTo>
                    <a:pt x="474" y="47"/>
                    <a:pt x="476" y="61"/>
                    <a:pt x="440" y="72"/>
                  </a:cubicBezTo>
                  <a:cubicBezTo>
                    <a:pt x="374" y="29"/>
                    <a:pt x="284" y="63"/>
                    <a:pt x="220" y="95"/>
                  </a:cubicBezTo>
                  <a:cubicBezTo>
                    <a:pt x="204" y="103"/>
                    <a:pt x="186" y="117"/>
                    <a:pt x="169" y="123"/>
                  </a:cubicBezTo>
                  <a:cubicBezTo>
                    <a:pt x="153" y="128"/>
                    <a:pt x="135" y="129"/>
                    <a:pt x="118" y="134"/>
                  </a:cubicBezTo>
                  <a:cubicBezTo>
                    <a:pt x="100" y="152"/>
                    <a:pt x="83" y="177"/>
                    <a:pt x="62" y="191"/>
                  </a:cubicBezTo>
                  <a:cubicBezTo>
                    <a:pt x="49" y="211"/>
                    <a:pt x="45" y="225"/>
                    <a:pt x="28" y="242"/>
                  </a:cubicBezTo>
                  <a:cubicBezTo>
                    <a:pt x="22" y="260"/>
                    <a:pt x="0" y="292"/>
                    <a:pt x="0" y="292"/>
                  </a:cubicBezTo>
                  <a:cubicBezTo>
                    <a:pt x="5" y="341"/>
                    <a:pt x="13" y="366"/>
                    <a:pt x="62" y="383"/>
                  </a:cubicBezTo>
                  <a:cubicBezTo>
                    <a:pt x="69" y="393"/>
                    <a:pt x="79" y="401"/>
                    <a:pt x="85" y="411"/>
                  </a:cubicBezTo>
                  <a:cubicBezTo>
                    <a:pt x="96" y="429"/>
                    <a:pt x="83" y="430"/>
                    <a:pt x="101" y="445"/>
                  </a:cubicBezTo>
                  <a:cubicBezTo>
                    <a:pt x="116" y="457"/>
                    <a:pt x="161" y="460"/>
                    <a:pt x="175" y="462"/>
                  </a:cubicBezTo>
                  <a:cubicBezTo>
                    <a:pt x="203" y="480"/>
                    <a:pt x="239" y="488"/>
                    <a:pt x="271" y="496"/>
                  </a:cubicBezTo>
                  <a:cubicBezTo>
                    <a:pt x="269" y="503"/>
                    <a:pt x="271" y="513"/>
                    <a:pt x="265" y="518"/>
                  </a:cubicBezTo>
                  <a:cubicBezTo>
                    <a:pt x="260" y="522"/>
                    <a:pt x="254" y="515"/>
                    <a:pt x="248" y="513"/>
                  </a:cubicBezTo>
                  <a:cubicBezTo>
                    <a:pt x="210" y="500"/>
                    <a:pt x="223" y="507"/>
                    <a:pt x="197" y="490"/>
                  </a:cubicBezTo>
                  <a:cubicBezTo>
                    <a:pt x="173" y="454"/>
                    <a:pt x="166" y="462"/>
                    <a:pt x="118" y="468"/>
                  </a:cubicBezTo>
                  <a:cubicBezTo>
                    <a:pt x="101" y="493"/>
                    <a:pt x="96" y="506"/>
                    <a:pt x="118" y="530"/>
                  </a:cubicBezTo>
                  <a:cubicBezTo>
                    <a:pt x="131" y="566"/>
                    <a:pt x="122" y="621"/>
                    <a:pt x="158" y="643"/>
                  </a:cubicBezTo>
                  <a:cubicBezTo>
                    <a:pt x="173" y="652"/>
                    <a:pt x="192" y="654"/>
                    <a:pt x="209" y="660"/>
                  </a:cubicBezTo>
                  <a:cubicBezTo>
                    <a:pt x="222" y="664"/>
                    <a:pt x="243" y="682"/>
                    <a:pt x="243" y="682"/>
                  </a:cubicBezTo>
                  <a:cubicBezTo>
                    <a:pt x="278" y="670"/>
                    <a:pt x="273" y="622"/>
                    <a:pt x="248" y="597"/>
                  </a:cubicBezTo>
                  <a:cubicBezTo>
                    <a:pt x="260" y="555"/>
                    <a:pt x="272" y="570"/>
                    <a:pt x="305" y="580"/>
                  </a:cubicBezTo>
                  <a:cubicBezTo>
                    <a:pt x="309" y="533"/>
                    <a:pt x="308" y="489"/>
                    <a:pt x="350" y="462"/>
                  </a:cubicBezTo>
                  <a:cubicBezTo>
                    <a:pt x="344" y="437"/>
                    <a:pt x="347" y="424"/>
                    <a:pt x="322" y="417"/>
                  </a:cubicBezTo>
                  <a:cubicBezTo>
                    <a:pt x="309" y="404"/>
                    <a:pt x="283" y="388"/>
                    <a:pt x="265" y="383"/>
                  </a:cubicBezTo>
                  <a:cubicBezTo>
                    <a:pt x="222" y="355"/>
                    <a:pt x="257" y="276"/>
                    <a:pt x="214" y="236"/>
                  </a:cubicBezTo>
                  <a:cubicBezTo>
                    <a:pt x="206" y="207"/>
                    <a:pt x="192" y="209"/>
                    <a:pt x="220" y="191"/>
                  </a:cubicBezTo>
                  <a:cubicBezTo>
                    <a:pt x="257" y="202"/>
                    <a:pt x="273" y="243"/>
                    <a:pt x="305" y="264"/>
                  </a:cubicBezTo>
                  <a:cubicBezTo>
                    <a:pt x="320" y="262"/>
                    <a:pt x="335" y="261"/>
                    <a:pt x="350" y="259"/>
                  </a:cubicBezTo>
                  <a:cubicBezTo>
                    <a:pt x="358" y="258"/>
                    <a:pt x="369" y="260"/>
                    <a:pt x="373" y="253"/>
                  </a:cubicBezTo>
                  <a:cubicBezTo>
                    <a:pt x="386" y="228"/>
                    <a:pt x="342" y="201"/>
                    <a:pt x="327" y="191"/>
                  </a:cubicBezTo>
                  <a:cubicBezTo>
                    <a:pt x="320" y="168"/>
                    <a:pt x="327" y="156"/>
                    <a:pt x="350" y="146"/>
                  </a:cubicBezTo>
                  <a:cubicBezTo>
                    <a:pt x="361" y="141"/>
                    <a:pt x="384" y="134"/>
                    <a:pt x="384" y="134"/>
                  </a:cubicBezTo>
                  <a:cubicBezTo>
                    <a:pt x="397" y="136"/>
                    <a:pt x="410" y="137"/>
                    <a:pt x="423" y="140"/>
                  </a:cubicBezTo>
                  <a:cubicBezTo>
                    <a:pt x="429" y="141"/>
                    <a:pt x="435" y="149"/>
                    <a:pt x="440" y="146"/>
                  </a:cubicBezTo>
                  <a:cubicBezTo>
                    <a:pt x="445" y="143"/>
                    <a:pt x="442" y="134"/>
                    <a:pt x="446" y="129"/>
                  </a:cubicBezTo>
                  <a:cubicBezTo>
                    <a:pt x="450" y="124"/>
                    <a:pt x="457" y="121"/>
                    <a:pt x="463" y="117"/>
                  </a:cubicBezTo>
                  <a:cubicBezTo>
                    <a:pt x="503" y="131"/>
                    <a:pt x="487" y="122"/>
                    <a:pt x="514" y="140"/>
                  </a:cubicBezTo>
                  <a:cubicBezTo>
                    <a:pt x="543" y="130"/>
                    <a:pt x="540" y="105"/>
                    <a:pt x="565" y="89"/>
                  </a:cubicBezTo>
                  <a:cubicBezTo>
                    <a:pt x="545" y="60"/>
                    <a:pt x="548" y="54"/>
                    <a:pt x="553" y="16"/>
                  </a:cubicBezTo>
                  <a:close/>
                </a:path>
              </a:pathLst>
            </a:custGeom>
            <a:solidFill>
              <a:srgbClr val="FFCC00">
                <a:alpha val="74901"/>
              </a:srgbClr>
            </a:solidFill>
            <a:ln w="9525">
              <a:noFill/>
              <a:round/>
              <a:headEnd/>
              <a:tailEnd/>
            </a:ln>
          </p:spPr>
          <p:txBody>
            <a:bodyPr/>
            <a:lstStyle/>
            <a:p>
              <a:endParaRPr lang="fr-FR"/>
            </a:p>
          </p:txBody>
        </p:sp>
        <p:sp>
          <p:nvSpPr>
            <p:cNvPr id="33799" name="Freeform 7"/>
            <p:cNvSpPr>
              <a:spLocks/>
            </p:cNvSpPr>
            <p:nvPr/>
          </p:nvSpPr>
          <p:spPr bwMode="auto">
            <a:xfrm>
              <a:off x="5292725" y="6597650"/>
              <a:ext cx="488950" cy="166688"/>
            </a:xfrm>
            <a:custGeom>
              <a:avLst/>
              <a:gdLst>
                <a:gd name="T0" fmla="*/ 2147483646 w 308"/>
                <a:gd name="T1" fmla="*/ 2147483646 h 105"/>
                <a:gd name="T2" fmla="*/ 2147483646 w 308"/>
                <a:gd name="T3" fmla="*/ 2147483646 h 105"/>
                <a:gd name="T4" fmla="*/ 2147483646 w 308"/>
                <a:gd name="T5" fmla="*/ 2147483646 h 105"/>
                <a:gd name="T6" fmla="*/ 2147483646 w 308"/>
                <a:gd name="T7" fmla="*/ 2147483646 h 105"/>
                <a:gd name="T8" fmla="*/ 2147483646 w 308"/>
                <a:gd name="T9" fmla="*/ 2147483646 h 105"/>
                <a:gd name="T10" fmla="*/ 2147483646 w 308"/>
                <a:gd name="T11" fmla="*/ 2147483646 h 105"/>
                <a:gd name="T12" fmla="*/ 2147483646 w 308"/>
                <a:gd name="T13" fmla="*/ 2147483646 h 105"/>
                <a:gd name="T14" fmla="*/ 2147483646 w 308"/>
                <a:gd name="T15" fmla="*/ 2147483646 h 105"/>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105"/>
                <a:gd name="T26" fmla="*/ 308 w 308"/>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105">
                  <a:moveTo>
                    <a:pt x="306" y="42"/>
                  </a:moveTo>
                  <a:cubicBezTo>
                    <a:pt x="260" y="0"/>
                    <a:pt x="164" y="16"/>
                    <a:pt x="119" y="14"/>
                  </a:cubicBezTo>
                  <a:cubicBezTo>
                    <a:pt x="86" y="4"/>
                    <a:pt x="62" y="3"/>
                    <a:pt x="29" y="9"/>
                  </a:cubicBezTo>
                  <a:cubicBezTo>
                    <a:pt x="0" y="87"/>
                    <a:pt x="55" y="66"/>
                    <a:pt x="131" y="71"/>
                  </a:cubicBezTo>
                  <a:cubicBezTo>
                    <a:pt x="142" y="78"/>
                    <a:pt x="152" y="88"/>
                    <a:pt x="165" y="93"/>
                  </a:cubicBezTo>
                  <a:cubicBezTo>
                    <a:pt x="176" y="97"/>
                    <a:pt x="198" y="105"/>
                    <a:pt x="198" y="105"/>
                  </a:cubicBezTo>
                  <a:cubicBezTo>
                    <a:pt x="236" y="97"/>
                    <a:pt x="259" y="83"/>
                    <a:pt x="289" y="59"/>
                  </a:cubicBezTo>
                  <a:cubicBezTo>
                    <a:pt x="308" y="44"/>
                    <a:pt x="306" y="56"/>
                    <a:pt x="306" y="42"/>
                  </a:cubicBezTo>
                  <a:close/>
                </a:path>
              </a:pathLst>
            </a:custGeom>
            <a:solidFill>
              <a:srgbClr val="FFCC00">
                <a:alpha val="74901"/>
              </a:srgbClr>
            </a:solidFill>
            <a:ln w="9525">
              <a:noFill/>
              <a:round/>
              <a:headEnd/>
              <a:tailEnd/>
            </a:ln>
          </p:spPr>
          <p:txBody>
            <a:bodyPr/>
            <a:lstStyle/>
            <a:p>
              <a:endParaRPr lang="fr-FR"/>
            </a:p>
          </p:txBody>
        </p:sp>
        <p:sp>
          <p:nvSpPr>
            <p:cNvPr id="33800" name="Freeform 8"/>
            <p:cNvSpPr>
              <a:spLocks/>
            </p:cNvSpPr>
            <p:nvPr/>
          </p:nvSpPr>
          <p:spPr bwMode="auto">
            <a:xfrm>
              <a:off x="6642100" y="6400800"/>
              <a:ext cx="333375" cy="277813"/>
            </a:xfrm>
            <a:custGeom>
              <a:avLst/>
              <a:gdLst>
                <a:gd name="T0" fmla="*/ 2147483646 w 210"/>
                <a:gd name="T1" fmla="*/ 0 h 175"/>
                <a:gd name="T2" fmla="*/ 2147483646 w 210"/>
                <a:gd name="T3" fmla="*/ 2147483646 h 175"/>
                <a:gd name="T4" fmla="*/ 2147483646 w 210"/>
                <a:gd name="T5" fmla="*/ 2147483646 h 175"/>
                <a:gd name="T6" fmla="*/ 0 w 210"/>
                <a:gd name="T7" fmla="*/ 2147483646 h 175"/>
                <a:gd name="T8" fmla="*/ 2147483646 w 210"/>
                <a:gd name="T9" fmla="*/ 2147483646 h 175"/>
                <a:gd name="T10" fmla="*/ 2147483646 w 210"/>
                <a:gd name="T11" fmla="*/ 2147483646 h 175"/>
                <a:gd name="T12" fmla="*/ 2147483646 w 210"/>
                <a:gd name="T13" fmla="*/ 2147483646 h 175"/>
                <a:gd name="T14" fmla="*/ 2147483646 w 210"/>
                <a:gd name="T15" fmla="*/ 2147483646 h 175"/>
                <a:gd name="T16" fmla="*/ 2147483646 w 210"/>
                <a:gd name="T17" fmla="*/ 0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175"/>
                <a:gd name="T29" fmla="*/ 210 w 21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175">
                  <a:moveTo>
                    <a:pt x="209" y="0"/>
                  </a:moveTo>
                  <a:cubicBezTo>
                    <a:pt x="199" y="10"/>
                    <a:pt x="178" y="34"/>
                    <a:pt x="164" y="40"/>
                  </a:cubicBezTo>
                  <a:cubicBezTo>
                    <a:pt x="129" y="55"/>
                    <a:pt x="86" y="51"/>
                    <a:pt x="51" y="68"/>
                  </a:cubicBezTo>
                  <a:cubicBezTo>
                    <a:pt x="31" y="78"/>
                    <a:pt x="18" y="95"/>
                    <a:pt x="0" y="107"/>
                  </a:cubicBezTo>
                  <a:cubicBezTo>
                    <a:pt x="9" y="175"/>
                    <a:pt x="14" y="159"/>
                    <a:pt x="85" y="152"/>
                  </a:cubicBezTo>
                  <a:cubicBezTo>
                    <a:pt x="100" y="111"/>
                    <a:pt x="133" y="112"/>
                    <a:pt x="170" y="107"/>
                  </a:cubicBezTo>
                  <a:cubicBezTo>
                    <a:pt x="176" y="76"/>
                    <a:pt x="172" y="62"/>
                    <a:pt x="198" y="45"/>
                  </a:cubicBezTo>
                  <a:cubicBezTo>
                    <a:pt x="198" y="45"/>
                    <a:pt x="210" y="12"/>
                    <a:pt x="209" y="11"/>
                  </a:cubicBezTo>
                  <a:cubicBezTo>
                    <a:pt x="198" y="4"/>
                    <a:pt x="157" y="41"/>
                    <a:pt x="209" y="0"/>
                  </a:cubicBezTo>
                  <a:close/>
                </a:path>
              </a:pathLst>
            </a:custGeom>
            <a:solidFill>
              <a:srgbClr val="FFFF00">
                <a:alpha val="74901"/>
              </a:srgbClr>
            </a:solidFill>
            <a:ln w="9525">
              <a:noFill/>
              <a:round/>
              <a:headEnd/>
              <a:tailEnd/>
            </a:ln>
          </p:spPr>
          <p:txBody>
            <a:bodyPr/>
            <a:lstStyle/>
            <a:p>
              <a:endParaRPr lang="fr-FR"/>
            </a:p>
          </p:txBody>
        </p:sp>
        <p:sp>
          <p:nvSpPr>
            <p:cNvPr id="33801" name="Freeform 9"/>
            <p:cNvSpPr>
              <a:spLocks/>
            </p:cNvSpPr>
            <p:nvPr/>
          </p:nvSpPr>
          <p:spPr bwMode="auto">
            <a:xfrm>
              <a:off x="3203575" y="5084763"/>
              <a:ext cx="165100" cy="369887"/>
            </a:xfrm>
            <a:custGeom>
              <a:avLst/>
              <a:gdLst>
                <a:gd name="T0" fmla="*/ 2147483646 w 104"/>
                <a:gd name="T1" fmla="*/ 2147483646 h 233"/>
                <a:gd name="T2" fmla="*/ 2147483646 w 104"/>
                <a:gd name="T3" fmla="*/ 2147483646 h 233"/>
                <a:gd name="T4" fmla="*/ 0 w 104"/>
                <a:gd name="T5" fmla="*/ 2147483646 h 233"/>
                <a:gd name="T6" fmla="*/ 2147483646 w 104"/>
                <a:gd name="T7" fmla="*/ 2147483646 h 233"/>
                <a:gd name="T8" fmla="*/ 2147483646 w 104"/>
                <a:gd name="T9" fmla="*/ 2147483646 h 233"/>
                <a:gd name="T10" fmla="*/ 2147483646 w 104"/>
                <a:gd name="T11" fmla="*/ 2147483646 h 233"/>
                <a:gd name="T12" fmla="*/ 2147483646 w 104"/>
                <a:gd name="T13" fmla="*/ 2147483646 h 233"/>
                <a:gd name="T14" fmla="*/ 2147483646 w 104"/>
                <a:gd name="T15" fmla="*/ 2147483646 h 233"/>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233"/>
                <a:gd name="T26" fmla="*/ 104 w 104"/>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233">
                  <a:moveTo>
                    <a:pt x="84" y="44"/>
                  </a:moveTo>
                  <a:cubicBezTo>
                    <a:pt x="60" y="53"/>
                    <a:pt x="40" y="66"/>
                    <a:pt x="22" y="84"/>
                  </a:cubicBezTo>
                  <a:cubicBezTo>
                    <a:pt x="16" y="103"/>
                    <a:pt x="6" y="110"/>
                    <a:pt x="0" y="129"/>
                  </a:cubicBezTo>
                  <a:cubicBezTo>
                    <a:pt x="6" y="156"/>
                    <a:pt x="13" y="179"/>
                    <a:pt x="28" y="202"/>
                  </a:cubicBezTo>
                  <a:cubicBezTo>
                    <a:pt x="35" y="230"/>
                    <a:pt x="39" y="233"/>
                    <a:pt x="67" y="225"/>
                  </a:cubicBezTo>
                  <a:cubicBezTo>
                    <a:pt x="83" y="180"/>
                    <a:pt x="84" y="135"/>
                    <a:pt x="96" y="89"/>
                  </a:cubicBezTo>
                  <a:cubicBezTo>
                    <a:pt x="98" y="74"/>
                    <a:pt x="104" y="59"/>
                    <a:pt x="101" y="44"/>
                  </a:cubicBezTo>
                  <a:cubicBezTo>
                    <a:pt x="92" y="0"/>
                    <a:pt x="65" y="67"/>
                    <a:pt x="84" y="44"/>
                  </a:cubicBezTo>
                  <a:close/>
                </a:path>
              </a:pathLst>
            </a:custGeom>
            <a:solidFill>
              <a:srgbClr val="FF6600">
                <a:alpha val="74901"/>
              </a:srgbClr>
            </a:solidFill>
            <a:ln w="9525">
              <a:noFill/>
              <a:round/>
              <a:headEnd/>
              <a:tailEnd/>
            </a:ln>
          </p:spPr>
          <p:txBody>
            <a:bodyPr/>
            <a:lstStyle/>
            <a:p>
              <a:endParaRPr lang="fr-FR"/>
            </a:p>
          </p:txBody>
        </p:sp>
        <p:sp>
          <p:nvSpPr>
            <p:cNvPr id="33802" name="Freeform 10"/>
            <p:cNvSpPr>
              <a:spLocks/>
            </p:cNvSpPr>
            <p:nvPr/>
          </p:nvSpPr>
          <p:spPr bwMode="auto">
            <a:xfrm>
              <a:off x="611188" y="4437063"/>
              <a:ext cx="1152525" cy="1549400"/>
            </a:xfrm>
            <a:custGeom>
              <a:avLst/>
              <a:gdLst>
                <a:gd name="T0" fmla="*/ 2147483646 w 726"/>
                <a:gd name="T1" fmla="*/ 2147483646 h 976"/>
                <a:gd name="T2" fmla="*/ 2147483646 w 726"/>
                <a:gd name="T3" fmla="*/ 2147483646 h 976"/>
                <a:gd name="T4" fmla="*/ 2147483646 w 726"/>
                <a:gd name="T5" fmla="*/ 2147483646 h 976"/>
                <a:gd name="T6" fmla="*/ 2147483646 w 726"/>
                <a:gd name="T7" fmla="*/ 2147483646 h 976"/>
                <a:gd name="T8" fmla="*/ 2147483646 w 726"/>
                <a:gd name="T9" fmla="*/ 2147483646 h 976"/>
                <a:gd name="T10" fmla="*/ 2147483646 w 726"/>
                <a:gd name="T11" fmla="*/ 2147483646 h 976"/>
                <a:gd name="T12" fmla="*/ 2147483646 w 726"/>
                <a:gd name="T13" fmla="*/ 2147483646 h 976"/>
                <a:gd name="T14" fmla="*/ 2147483646 w 726"/>
                <a:gd name="T15" fmla="*/ 2147483646 h 976"/>
                <a:gd name="T16" fmla="*/ 2147483646 w 726"/>
                <a:gd name="T17" fmla="*/ 2147483646 h 976"/>
                <a:gd name="T18" fmla="*/ 2147483646 w 726"/>
                <a:gd name="T19" fmla="*/ 2147483646 h 976"/>
                <a:gd name="T20" fmla="*/ 2147483646 w 726"/>
                <a:gd name="T21" fmla="*/ 2147483646 h 976"/>
                <a:gd name="T22" fmla="*/ 2147483646 w 726"/>
                <a:gd name="T23" fmla="*/ 2147483646 h 976"/>
                <a:gd name="T24" fmla="*/ 2147483646 w 726"/>
                <a:gd name="T25" fmla="*/ 2147483646 h 976"/>
                <a:gd name="T26" fmla="*/ 2147483646 w 726"/>
                <a:gd name="T27" fmla="*/ 2147483646 h 976"/>
                <a:gd name="T28" fmla="*/ 2147483646 w 726"/>
                <a:gd name="T29" fmla="*/ 2147483646 h 976"/>
                <a:gd name="T30" fmla="*/ 2147483646 w 726"/>
                <a:gd name="T31" fmla="*/ 2147483646 h 976"/>
                <a:gd name="T32" fmla="*/ 2147483646 w 726"/>
                <a:gd name="T33" fmla="*/ 2147483646 h 976"/>
                <a:gd name="T34" fmla="*/ 2147483646 w 726"/>
                <a:gd name="T35" fmla="*/ 2147483646 h 976"/>
                <a:gd name="T36" fmla="*/ 2147483646 w 726"/>
                <a:gd name="T37" fmla="*/ 2147483646 h 976"/>
                <a:gd name="T38" fmla="*/ 2147483646 w 726"/>
                <a:gd name="T39" fmla="*/ 2147483646 h 976"/>
                <a:gd name="T40" fmla="*/ 2147483646 w 726"/>
                <a:gd name="T41" fmla="*/ 2147483646 h 976"/>
                <a:gd name="T42" fmla="*/ 2147483646 w 726"/>
                <a:gd name="T43" fmla="*/ 2147483646 h 976"/>
                <a:gd name="T44" fmla="*/ 2147483646 w 726"/>
                <a:gd name="T45" fmla="*/ 2147483646 h 976"/>
                <a:gd name="T46" fmla="*/ 0 w 726"/>
                <a:gd name="T47" fmla="*/ 2147483646 h 976"/>
                <a:gd name="T48" fmla="*/ 2147483646 w 726"/>
                <a:gd name="T49" fmla="*/ 2147483646 h 976"/>
                <a:gd name="T50" fmla="*/ 2147483646 w 726"/>
                <a:gd name="T51" fmla="*/ 2147483646 h 976"/>
                <a:gd name="T52" fmla="*/ 2147483646 w 726"/>
                <a:gd name="T53" fmla="*/ 2147483646 h 976"/>
                <a:gd name="T54" fmla="*/ 2147483646 w 726"/>
                <a:gd name="T55" fmla="*/ 2147483646 h 976"/>
                <a:gd name="T56" fmla="*/ 2147483646 w 726"/>
                <a:gd name="T57" fmla="*/ 2147483646 h 976"/>
                <a:gd name="T58" fmla="*/ 2147483646 w 726"/>
                <a:gd name="T59" fmla="*/ 2147483646 h 976"/>
                <a:gd name="T60" fmla="*/ 2147483646 w 726"/>
                <a:gd name="T61" fmla="*/ 2147483646 h 976"/>
                <a:gd name="T62" fmla="*/ 2147483646 w 726"/>
                <a:gd name="T63" fmla="*/ 2147483646 h 976"/>
                <a:gd name="T64" fmla="*/ 2147483646 w 726"/>
                <a:gd name="T65" fmla="*/ 2147483646 h 976"/>
                <a:gd name="T66" fmla="*/ 2147483646 w 726"/>
                <a:gd name="T67" fmla="*/ 2147483646 h 976"/>
                <a:gd name="T68" fmla="*/ 2147483646 w 726"/>
                <a:gd name="T69" fmla="*/ 2147483646 h 976"/>
                <a:gd name="T70" fmla="*/ 2147483646 w 726"/>
                <a:gd name="T71" fmla="*/ 2147483646 h 976"/>
                <a:gd name="T72" fmla="*/ 2147483646 w 726"/>
                <a:gd name="T73" fmla="*/ 2147483646 h 976"/>
                <a:gd name="T74" fmla="*/ 2147483646 w 726"/>
                <a:gd name="T75" fmla="*/ 2147483646 h 976"/>
                <a:gd name="T76" fmla="*/ 2147483646 w 726"/>
                <a:gd name="T77" fmla="*/ 2147483646 h 976"/>
                <a:gd name="T78" fmla="*/ 2147483646 w 726"/>
                <a:gd name="T79" fmla="*/ 2147483646 h 9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6"/>
                <a:gd name="T121" fmla="*/ 0 h 976"/>
                <a:gd name="T122" fmla="*/ 726 w 726"/>
                <a:gd name="T123" fmla="*/ 976 h 9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6" h="976">
                  <a:moveTo>
                    <a:pt x="525" y="97"/>
                  </a:moveTo>
                  <a:cubicBezTo>
                    <a:pt x="506" y="150"/>
                    <a:pt x="541" y="50"/>
                    <a:pt x="513" y="176"/>
                  </a:cubicBezTo>
                  <a:cubicBezTo>
                    <a:pt x="512" y="183"/>
                    <a:pt x="505" y="187"/>
                    <a:pt x="501" y="193"/>
                  </a:cubicBezTo>
                  <a:cubicBezTo>
                    <a:pt x="490" y="215"/>
                    <a:pt x="488" y="243"/>
                    <a:pt x="484" y="266"/>
                  </a:cubicBezTo>
                  <a:cubicBezTo>
                    <a:pt x="486" y="332"/>
                    <a:pt x="487" y="398"/>
                    <a:pt x="490" y="464"/>
                  </a:cubicBezTo>
                  <a:cubicBezTo>
                    <a:pt x="490" y="470"/>
                    <a:pt x="494" y="475"/>
                    <a:pt x="495" y="481"/>
                  </a:cubicBezTo>
                  <a:cubicBezTo>
                    <a:pt x="505" y="528"/>
                    <a:pt x="491" y="509"/>
                    <a:pt x="513" y="532"/>
                  </a:cubicBezTo>
                  <a:cubicBezTo>
                    <a:pt x="524" y="564"/>
                    <a:pt x="533" y="596"/>
                    <a:pt x="543" y="628"/>
                  </a:cubicBezTo>
                  <a:cubicBezTo>
                    <a:pt x="549" y="646"/>
                    <a:pt x="572" y="679"/>
                    <a:pt x="572" y="679"/>
                  </a:cubicBezTo>
                  <a:cubicBezTo>
                    <a:pt x="579" y="700"/>
                    <a:pt x="591" y="705"/>
                    <a:pt x="602" y="724"/>
                  </a:cubicBezTo>
                  <a:cubicBezTo>
                    <a:pt x="607" y="735"/>
                    <a:pt x="605" y="750"/>
                    <a:pt x="613" y="758"/>
                  </a:cubicBezTo>
                  <a:cubicBezTo>
                    <a:pt x="617" y="762"/>
                    <a:pt x="625" y="761"/>
                    <a:pt x="631" y="763"/>
                  </a:cubicBezTo>
                  <a:cubicBezTo>
                    <a:pt x="646" y="783"/>
                    <a:pt x="649" y="797"/>
                    <a:pt x="666" y="814"/>
                  </a:cubicBezTo>
                  <a:cubicBezTo>
                    <a:pt x="680" y="850"/>
                    <a:pt x="662" y="815"/>
                    <a:pt x="690" y="837"/>
                  </a:cubicBezTo>
                  <a:cubicBezTo>
                    <a:pt x="704" y="847"/>
                    <a:pt x="726" y="871"/>
                    <a:pt x="726" y="871"/>
                  </a:cubicBezTo>
                  <a:cubicBezTo>
                    <a:pt x="678" y="913"/>
                    <a:pt x="626" y="909"/>
                    <a:pt x="581" y="955"/>
                  </a:cubicBezTo>
                  <a:cubicBezTo>
                    <a:pt x="560" y="976"/>
                    <a:pt x="523" y="924"/>
                    <a:pt x="495" y="916"/>
                  </a:cubicBezTo>
                  <a:cubicBezTo>
                    <a:pt x="483" y="902"/>
                    <a:pt x="443" y="893"/>
                    <a:pt x="443" y="893"/>
                  </a:cubicBezTo>
                  <a:cubicBezTo>
                    <a:pt x="407" y="891"/>
                    <a:pt x="290" y="929"/>
                    <a:pt x="253" y="926"/>
                  </a:cubicBezTo>
                  <a:cubicBezTo>
                    <a:pt x="216" y="923"/>
                    <a:pt x="225" y="897"/>
                    <a:pt x="218" y="876"/>
                  </a:cubicBezTo>
                  <a:cubicBezTo>
                    <a:pt x="224" y="830"/>
                    <a:pt x="195" y="838"/>
                    <a:pt x="208" y="802"/>
                  </a:cubicBezTo>
                  <a:cubicBezTo>
                    <a:pt x="191" y="785"/>
                    <a:pt x="188" y="788"/>
                    <a:pt x="168" y="774"/>
                  </a:cubicBezTo>
                  <a:cubicBezTo>
                    <a:pt x="156" y="766"/>
                    <a:pt x="101" y="751"/>
                    <a:pt x="101" y="751"/>
                  </a:cubicBezTo>
                  <a:cubicBezTo>
                    <a:pt x="34" y="756"/>
                    <a:pt x="61" y="724"/>
                    <a:pt x="0" y="707"/>
                  </a:cubicBezTo>
                  <a:cubicBezTo>
                    <a:pt x="5" y="682"/>
                    <a:pt x="6" y="667"/>
                    <a:pt x="24" y="650"/>
                  </a:cubicBezTo>
                  <a:cubicBezTo>
                    <a:pt x="39" y="603"/>
                    <a:pt x="18" y="660"/>
                    <a:pt x="42" y="622"/>
                  </a:cubicBezTo>
                  <a:cubicBezTo>
                    <a:pt x="50" y="609"/>
                    <a:pt x="54" y="586"/>
                    <a:pt x="58" y="571"/>
                  </a:cubicBezTo>
                  <a:cubicBezTo>
                    <a:pt x="47" y="554"/>
                    <a:pt x="42" y="537"/>
                    <a:pt x="29" y="520"/>
                  </a:cubicBezTo>
                  <a:cubicBezTo>
                    <a:pt x="27" y="515"/>
                    <a:pt x="24" y="510"/>
                    <a:pt x="24" y="504"/>
                  </a:cubicBezTo>
                  <a:cubicBezTo>
                    <a:pt x="24" y="438"/>
                    <a:pt x="55" y="458"/>
                    <a:pt x="89" y="419"/>
                  </a:cubicBezTo>
                  <a:cubicBezTo>
                    <a:pt x="102" y="404"/>
                    <a:pt x="107" y="385"/>
                    <a:pt x="118" y="368"/>
                  </a:cubicBezTo>
                  <a:cubicBezTo>
                    <a:pt x="123" y="349"/>
                    <a:pt x="128" y="330"/>
                    <a:pt x="136" y="312"/>
                  </a:cubicBezTo>
                  <a:cubicBezTo>
                    <a:pt x="143" y="256"/>
                    <a:pt x="168" y="218"/>
                    <a:pt x="183" y="165"/>
                  </a:cubicBezTo>
                  <a:cubicBezTo>
                    <a:pt x="189" y="142"/>
                    <a:pt x="197" y="115"/>
                    <a:pt x="201" y="91"/>
                  </a:cubicBezTo>
                  <a:cubicBezTo>
                    <a:pt x="204" y="72"/>
                    <a:pt x="201" y="53"/>
                    <a:pt x="207" y="35"/>
                  </a:cubicBezTo>
                  <a:cubicBezTo>
                    <a:pt x="210" y="28"/>
                    <a:pt x="236" y="20"/>
                    <a:pt x="242" y="18"/>
                  </a:cubicBezTo>
                  <a:cubicBezTo>
                    <a:pt x="285" y="20"/>
                    <a:pt x="342" y="0"/>
                    <a:pt x="372" y="29"/>
                  </a:cubicBezTo>
                  <a:cubicBezTo>
                    <a:pt x="380" y="37"/>
                    <a:pt x="375" y="55"/>
                    <a:pt x="383" y="63"/>
                  </a:cubicBezTo>
                  <a:cubicBezTo>
                    <a:pt x="411" y="89"/>
                    <a:pt x="458" y="77"/>
                    <a:pt x="495" y="80"/>
                  </a:cubicBezTo>
                  <a:cubicBezTo>
                    <a:pt x="500" y="95"/>
                    <a:pt x="512" y="121"/>
                    <a:pt x="525" y="97"/>
                  </a:cubicBezTo>
                  <a:close/>
                </a:path>
              </a:pathLst>
            </a:custGeom>
            <a:solidFill>
              <a:srgbClr val="FFCC00">
                <a:alpha val="74901"/>
              </a:srgbClr>
            </a:solidFill>
            <a:ln w="9525">
              <a:noFill/>
              <a:round/>
              <a:headEnd/>
              <a:tailEnd/>
            </a:ln>
          </p:spPr>
          <p:txBody>
            <a:bodyPr/>
            <a:lstStyle/>
            <a:p>
              <a:endParaRPr lang="fr-FR"/>
            </a:p>
          </p:txBody>
        </p:sp>
        <p:sp>
          <p:nvSpPr>
            <p:cNvPr id="33803" name="Freeform 11"/>
            <p:cNvSpPr>
              <a:spLocks/>
            </p:cNvSpPr>
            <p:nvPr/>
          </p:nvSpPr>
          <p:spPr bwMode="auto">
            <a:xfrm>
              <a:off x="1331913" y="3644900"/>
              <a:ext cx="2725737" cy="2222500"/>
            </a:xfrm>
            <a:custGeom>
              <a:avLst/>
              <a:gdLst>
                <a:gd name="T0" fmla="*/ 2147483646 w 1717"/>
                <a:gd name="T1" fmla="*/ 2147483646 h 1400"/>
                <a:gd name="T2" fmla="*/ 2147483646 w 1717"/>
                <a:gd name="T3" fmla="*/ 2147483646 h 1400"/>
                <a:gd name="T4" fmla="*/ 2147483646 w 1717"/>
                <a:gd name="T5" fmla="*/ 2147483646 h 1400"/>
                <a:gd name="T6" fmla="*/ 2147483646 w 1717"/>
                <a:gd name="T7" fmla="*/ 0 h 1400"/>
                <a:gd name="T8" fmla="*/ 2147483646 w 1717"/>
                <a:gd name="T9" fmla="*/ 2147483646 h 1400"/>
                <a:gd name="T10" fmla="*/ 2147483646 w 1717"/>
                <a:gd name="T11" fmla="*/ 2147483646 h 1400"/>
                <a:gd name="T12" fmla="*/ 2147483646 w 1717"/>
                <a:gd name="T13" fmla="*/ 2147483646 h 1400"/>
                <a:gd name="T14" fmla="*/ 2147483646 w 1717"/>
                <a:gd name="T15" fmla="*/ 2147483646 h 1400"/>
                <a:gd name="T16" fmla="*/ 2147483646 w 1717"/>
                <a:gd name="T17" fmla="*/ 2147483646 h 1400"/>
                <a:gd name="T18" fmla="*/ 2147483646 w 1717"/>
                <a:gd name="T19" fmla="*/ 2147483646 h 1400"/>
                <a:gd name="T20" fmla="*/ 2147483646 w 1717"/>
                <a:gd name="T21" fmla="*/ 2147483646 h 1400"/>
                <a:gd name="T22" fmla="*/ 2147483646 w 1717"/>
                <a:gd name="T23" fmla="*/ 2147483646 h 1400"/>
                <a:gd name="T24" fmla="*/ 2147483646 w 1717"/>
                <a:gd name="T25" fmla="*/ 2147483646 h 1400"/>
                <a:gd name="T26" fmla="*/ 2147483646 w 1717"/>
                <a:gd name="T27" fmla="*/ 2147483646 h 1400"/>
                <a:gd name="T28" fmla="*/ 2147483646 w 1717"/>
                <a:gd name="T29" fmla="*/ 2147483646 h 1400"/>
                <a:gd name="T30" fmla="*/ 2147483646 w 1717"/>
                <a:gd name="T31" fmla="*/ 2147483646 h 1400"/>
                <a:gd name="T32" fmla="*/ 2147483646 w 1717"/>
                <a:gd name="T33" fmla="*/ 2147483646 h 1400"/>
                <a:gd name="T34" fmla="*/ 2147483646 w 1717"/>
                <a:gd name="T35" fmla="*/ 2147483646 h 1400"/>
                <a:gd name="T36" fmla="*/ 2147483646 w 1717"/>
                <a:gd name="T37" fmla="*/ 2147483646 h 1400"/>
                <a:gd name="T38" fmla="*/ 2147483646 w 1717"/>
                <a:gd name="T39" fmla="*/ 2147483646 h 1400"/>
                <a:gd name="T40" fmla="*/ 2147483646 w 1717"/>
                <a:gd name="T41" fmla="*/ 2147483646 h 1400"/>
                <a:gd name="T42" fmla="*/ 2147483646 w 1717"/>
                <a:gd name="T43" fmla="*/ 2147483646 h 1400"/>
                <a:gd name="T44" fmla="*/ 2147483646 w 1717"/>
                <a:gd name="T45" fmla="*/ 2147483646 h 1400"/>
                <a:gd name="T46" fmla="*/ 2147483646 w 1717"/>
                <a:gd name="T47" fmla="*/ 2147483646 h 1400"/>
                <a:gd name="T48" fmla="*/ 2147483646 w 1717"/>
                <a:gd name="T49" fmla="*/ 2147483646 h 1400"/>
                <a:gd name="T50" fmla="*/ 2147483646 w 1717"/>
                <a:gd name="T51" fmla="*/ 2147483646 h 1400"/>
                <a:gd name="T52" fmla="*/ 2147483646 w 1717"/>
                <a:gd name="T53" fmla="*/ 2147483646 h 1400"/>
                <a:gd name="T54" fmla="*/ 2147483646 w 1717"/>
                <a:gd name="T55" fmla="*/ 2147483646 h 1400"/>
                <a:gd name="T56" fmla="*/ 2147483646 w 1717"/>
                <a:gd name="T57" fmla="*/ 2147483646 h 1400"/>
                <a:gd name="T58" fmla="*/ 2147483646 w 1717"/>
                <a:gd name="T59" fmla="*/ 2147483646 h 1400"/>
                <a:gd name="T60" fmla="*/ 2147483646 w 1717"/>
                <a:gd name="T61" fmla="*/ 2147483646 h 1400"/>
                <a:gd name="T62" fmla="*/ 2147483646 w 1717"/>
                <a:gd name="T63" fmla="*/ 2147483646 h 1400"/>
                <a:gd name="T64" fmla="*/ 2147483646 w 1717"/>
                <a:gd name="T65" fmla="*/ 2147483646 h 1400"/>
                <a:gd name="T66" fmla="*/ 2147483646 w 1717"/>
                <a:gd name="T67" fmla="*/ 2147483646 h 1400"/>
                <a:gd name="T68" fmla="*/ 2147483646 w 1717"/>
                <a:gd name="T69" fmla="*/ 2147483646 h 1400"/>
                <a:gd name="T70" fmla="*/ 2147483646 w 1717"/>
                <a:gd name="T71" fmla="*/ 2147483646 h 1400"/>
                <a:gd name="T72" fmla="*/ 2147483646 w 1717"/>
                <a:gd name="T73" fmla="*/ 2147483646 h 1400"/>
                <a:gd name="T74" fmla="*/ 2147483646 w 1717"/>
                <a:gd name="T75" fmla="*/ 2147483646 h 1400"/>
                <a:gd name="T76" fmla="*/ 2147483646 w 1717"/>
                <a:gd name="T77" fmla="*/ 2147483646 h 1400"/>
                <a:gd name="T78" fmla="*/ 2147483646 w 1717"/>
                <a:gd name="T79" fmla="*/ 2147483646 h 1400"/>
                <a:gd name="T80" fmla="*/ 2147483646 w 1717"/>
                <a:gd name="T81" fmla="*/ 2147483646 h 1400"/>
                <a:gd name="T82" fmla="*/ 2147483646 w 1717"/>
                <a:gd name="T83" fmla="*/ 2147483646 h 1400"/>
                <a:gd name="T84" fmla="*/ 2147483646 w 1717"/>
                <a:gd name="T85" fmla="*/ 2147483646 h 1400"/>
                <a:gd name="T86" fmla="*/ 2147483646 w 1717"/>
                <a:gd name="T87" fmla="*/ 2147483646 h 1400"/>
                <a:gd name="T88" fmla="*/ 2147483646 w 1717"/>
                <a:gd name="T89" fmla="*/ 2147483646 h 1400"/>
                <a:gd name="T90" fmla="*/ 2147483646 w 1717"/>
                <a:gd name="T91" fmla="*/ 2147483646 h 1400"/>
                <a:gd name="T92" fmla="*/ 2147483646 w 1717"/>
                <a:gd name="T93" fmla="*/ 2147483646 h 1400"/>
                <a:gd name="T94" fmla="*/ 2147483646 w 1717"/>
                <a:gd name="T95" fmla="*/ 2147483646 h 14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7"/>
                <a:gd name="T145" fmla="*/ 0 h 1400"/>
                <a:gd name="T146" fmla="*/ 1717 w 1717"/>
                <a:gd name="T147" fmla="*/ 1400 h 14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7" h="1400">
                  <a:moveTo>
                    <a:pt x="785" y="11"/>
                  </a:moveTo>
                  <a:cubicBezTo>
                    <a:pt x="785" y="11"/>
                    <a:pt x="742" y="17"/>
                    <a:pt x="734" y="22"/>
                  </a:cubicBezTo>
                  <a:cubicBezTo>
                    <a:pt x="715" y="34"/>
                    <a:pt x="719" y="49"/>
                    <a:pt x="695" y="56"/>
                  </a:cubicBezTo>
                  <a:cubicBezTo>
                    <a:pt x="689" y="60"/>
                    <a:pt x="682" y="62"/>
                    <a:pt x="678" y="67"/>
                  </a:cubicBezTo>
                  <a:cubicBezTo>
                    <a:pt x="674" y="72"/>
                    <a:pt x="678" y="82"/>
                    <a:pt x="672" y="84"/>
                  </a:cubicBezTo>
                  <a:cubicBezTo>
                    <a:pt x="668" y="86"/>
                    <a:pt x="638" y="75"/>
                    <a:pt x="633" y="73"/>
                  </a:cubicBezTo>
                  <a:cubicBezTo>
                    <a:pt x="599" y="40"/>
                    <a:pt x="615" y="52"/>
                    <a:pt x="587" y="34"/>
                  </a:cubicBezTo>
                  <a:cubicBezTo>
                    <a:pt x="580" y="11"/>
                    <a:pt x="568" y="13"/>
                    <a:pt x="548" y="0"/>
                  </a:cubicBezTo>
                  <a:cubicBezTo>
                    <a:pt x="500" y="11"/>
                    <a:pt x="528" y="33"/>
                    <a:pt x="514" y="73"/>
                  </a:cubicBezTo>
                  <a:cubicBezTo>
                    <a:pt x="519" y="100"/>
                    <a:pt x="517" y="117"/>
                    <a:pt x="537" y="135"/>
                  </a:cubicBezTo>
                  <a:cubicBezTo>
                    <a:pt x="499" y="173"/>
                    <a:pt x="516" y="132"/>
                    <a:pt x="497" y="124"/>
                  </a:cubicBezTo>
                  <a:cubicBezTo>
                    <a:pt x="483" y="118"/>
                    <a:pt x="467" y="120"/>
                    <a:pt x="452" y="118"/>
                  </a:cubicBezTo>
                  <a:cubicBezTo>
                    <a:pt x="431" y="97"/>
                    <a:pt x="436" y="78"/>
                    <a:pt x="412" y="62"/>
                  </a:cubicBezTo>
                  <a:cubicBezTo>
                    <a:pt x="376" y="64"/>
                    <a:pt x="340" y="63"/>
                    <a:pt x="305" y="67"/>
                  </a:cubicBezTo>
                  <a:cubicBezTo>
                    <a:pt x="293" y="68"/>
                    <a:pt x="271" y="79"/>
                    <a:pt x="271" y="79"/>
                  </a:cubicBezTo>
                  <a:cubicBezTo>
                    <a:pt x="256" y="129"/>
                    <a:pt x="289" y="117"/>
                    <a:pt x="316" y="147"/>
                  </a:cubicBezTo>
                  <a:cubicBezTo>
                    <a:pt x="324" y="168"/>
                    <a:pt x="328" y="174"/>
                    <a:pt x="350" y="180"/>
                  </a:cubicBezTo>
                  <a:cubicBezTo>
                    <a:pt x="366" y="196"/>
                    <a:pt x="364" y="207"/>
                    <a:pt x="384" y="220"/>
                  </a:cubicBezTo>
                  <a:cubicBezTo>
                    <a:pt x="392" y="243"/>
                    <a:pt x="404" y="241"/>
                    <a:pt x="424" y="254"/>
                  </a:cubicBezTo>
                  <a:cubicBezTo>
                    <a:pt x="429" y="272"/>
                    <a:pt x="426" y="330"/>
                    <a:pt x="426" y="330"/>
                  </a:cubicBezTo>
                  <a:cubicBezTo>
                    <a:pt x="424" y="353"/>
                    <a:pt x="438" y="376"/>
                    <a:pt x="458" y="395"/>
                  </a:cubicBezTo>
                  <a:cubicBezTo>
                    <a:pt x="462" y="407"/>
                    <a:pt x="474" y="416"/>
                    <a:pt x="474" y="429"/>
                  </a:cubicBezTo>
                  <a:cubicBezTo>
                    <a:pt x="474" y="463"/>
                    <a:pt x="449" y="514"/>
                    <a:pt x="441" y="547"/>
                  </a:cubicBezTo>
                  <a:cubicBezTo>
                    <a:pt x="433" y="579"/>
                    <a:pt x="418" y="609"/>
                    <a:pt x="409" y="640"/>
                  </a:cubicBezTo>
                  <a:cubicBezTo>
                    <a:pt x="400" y="669"/>
                    <a:pt x="404" y="702"/>
                    <a:pt x="373" y="711"/>
                  </a:cubicBezTo>
                  <a:cubicBezTo>
                    <a:pt x="369" y="715"/>
                    <a:pt x="367" y="723"/>
                    <a:pt x="362" y="723"/>
                  </a:cubicBezTo>
                  <a:cubicBezTo>
                    <a:pt x="356" y="723"/>
                    <a:pt x="354" y="715"/>
                    <a:pt x="350" y="711"/>
                  </a:cubicBezTo>
                  <a:cubicBezTo>
                    <a:pt x="339" y="702"/>
                    <a:pt x="313" y="687"/>
                    <a:pt x="299" y="683"/>
                  </a:cubicBezTo>
                  <a:cubicBezTo>
                    <a:pt x="256" y="670"/>
                    <a:pt x="205" y="671"/>
                    <a:pt x="164" y="649"/>
                  </a:cubicBezTo>
                  <a:cubicBezTo>
                    <a:pt x="131" y="631"/>
                    <a:pt x="110" y="600"/>
                    <a:pt x="74" y="587"/>
                  </a:cubicBezTo>
                  <a:cubicBezTo>
                    <a:pt x="55" y="589"/>
                    <a:pt x="32" y="581"/>
                    <a:pt x="17" y="593"/>
                  </a:cubicBezTo>
                  <a:cubicBezTo>
                    <a:pt x="5" y="603"/>
                    <a:pt x="13" y="623"/>
                    <a:pt x="11" y="638"/>
                  </a:cubicBezTo>
                  <a:cubicBezTo>
                    <a:pt x="3" y="710"/>
                    <a:pt x="12" y="672"/>
                    <a:pt x="0" y="717"/>
                  </a:cubicBezTo>
                  <a:cubicBezTo>
                    <a:pt x="2" y="770"/>
                    <a:pt x="3" y="822"/>
                    <a:pt x="6" y="875"/>
                  </a:cubicBezTo>
                  <a:cubicBezTo>
                    <a:pt x="8" y="908"/>
                    <a:pt x="31" y="950"/>
                    <a:pt x="40" y="982"/>
                  </a:cubicBezTo>
                  <a:cubicBezTo>
                    <a:pt x="43" y="1039"/>
                    <a:pt x="34" y="1075"/>
                    <a:pt x="74" y="1112"/>
                  </a:cubicBezTo>
                  <a:cubicBezTo>
                    <a:pt x="97" y="1190"/>
                    <a:pt x="119" y="1266"/>
                    <a:pt x="175" y="1327"/>
                  </a:cubicBezTo>
                  <a:cubicBezTo>
                    <a:pt x="190" y="1369"/>
                    <a:pt x="198" y="1387"/>
                    <a:pt x="243" y="1400"/>
                  </a:cubicBezTo>
                  <a:cubicBezTo>
                    <a:pt x="263" y="1394"/>
                    <a:pt x="272" y="1386"/>
                    <a:pt x="282" y="1366"/>
                  </a:cubicBezTo>
                  <a:cubicBezTo>
                    <a:pt x="285" y="1361"/>
                    <a:pt x="282" y="1351"/>
                    <a:pt x="288" y="1349"/>
                  </a:cubicBezTo>
                  <a:cubicBezTo>
                    <a:pt x="302" y="1343"/>
                    <a:pt x="318" y="1346"/>
                    <a:pt x="333" y="1344"/>
                  </a:cubicBezTo>
                  <a:cubicBezTo>
                    <a:pt x="354" y="1337"/>
                    <a:pt x="372" y="1333"/>
                    <a:pt x="390" y="1321"/>
                  </a:cubicBezTo>
                  <a:cubicBezTo>
                    <a:pt x="396" y="1302"/>
                    <a:pt x="406" y="1295"/>
                    <a:pt x="412" y="1276"/>
                  </a:cubicBezTo>
                  <a:cubicBezTo>
                    <a:pt x="404" y="1229"/>
                    <a:pt x="415" y="1263"/>
                    <a:pt x="395" y="1236"/>
                  </a:cubicBezTo>
                  <a:cubicBezTo>
                    <a:pt x="387" y="1225"/>
                    <a:pt x="373" y="1203"/>
                    <a:pt x="373" y="1203"/>
                  </a:cubicBezTo>
                  <a:cubicBezTo>
                    <a:pt x="376" y="1192"/>
                    <a:pt x="379" y="1176"/>
                    <a:pt x="390" y="1169"/>
                  </a:cubicBezTo>
                  <a:cubicBezTo>
                    <a:pt x="408" y="1158"/>
                    <a:pt x="438" y="1150"/>
                    <a:pt x="458" y="1140"/>
                  </a:cubicBezTo>
                  <a:cubicBezTo>
                    <a:pt x="476" y="1131"/>
                    <a:pt x="484" y="1119"/>
                    <a:pt x="503" y="1112"/>
                  </a:cubicBezTo>
                  <a:cubicBezTo>
                    <a:pt x="517" y="1065"/>
                    <a:pt x="497" y="1122"/>
                    <a:pt x="520" y="1084"/>
                  </a:cubicBezTo>
                  <a:cubicBezTo>
                    <a:pt x="534" y="1061"/>
                    <a:pt x="523" y="1061"/>
                    <a:pt x="554" y="1050"/>
                  </a:cubicBezTo>
                  <a:cubicBezTo>
                    <a:pt x="602" y="1057"/>
                    <a:pt x="647" y="1060"/>
                    <a:pt x="689" y="1033"/>
                  </a:cubicBezTo>
                  <a:cubicBezTo>
                    <a:pt x="700" y="1016"/>
                    <a:pt x="729" y="988"/>
                    <a:pt x="729" y="988"/>
                  </a:cubicBezTo>
                  <a:cubicBezTo>
                    <a:pt x="743" y="941"/>
                    <a:pt x="723" y="998"/>
                    <a:pt x="746" y="960"/>
                  </a:cubicBezTo>
                  <a:cubicBezTo>
                    <a:pt x="752" y="950"/>
                    <a:pt x="753" y="937"/>
                    <a:pt x="757" y="926"/>
                  </a:cubicBezTo>
                  <a:cubicBezTo>
                    <a:pt x="759" y="911"/>
                    <a:pt x="758" y="895"/>
                    <a:pt x="762" y="881"/>
                  </a:cubicBezTo>
                  <a:cubicBezTo>
                    <a:pt x="764" y="876"/>
                    <a:pt x="771" y="874"/>
                    <a:pt x="774" y="869"/>
                  </a:cubicBezTo>
                  <a:cubicBezTo>
                    <a:pt x="777" y="864"/>
                    <a:pt x="775" y="856"/>
                    <a:pt x="779" y="852"/>
                  </a:cubicBezTo>
                  <a:cubicBezTo>
                    <a:pt x="782" y="849"/>
                    <a:pt x="840" y="827"/>
                    <a:pt x="847" y="824"/>
                  </a:cubicBezTo>
                  <a:cubicBezTo>
                    <a:pt x="860" y="862"/>
                    <a:pt x="869" y="854"/>
                    <a:pt x="898" y="875"/>
                  </a:cubicBezTo>
                  <a:cubicBezTo>
                    <a:pt x="925" y="894"/>
                    <a:pt x="939" y="911"/>
                    <a:pt x="971" y="920"/>
                  </a:cubicBezTo>
                  <a:cubicBezTo>
                    <a:pt x="1024" y="918"/>
                    <a:pt x="1077" y="920"/>
                    <a:pt x="1130" y="915"/>
                  </a:cubicBezTo>
                  <a:cubicBezTo>
                    <a:pt x="1142" y="914"/>
                    <a:pt x="1143" y="892"/>
                    <a:pt x="1146" y="886"/>
                  </a:cubicBezTo>
                  <a:cubicBezTo>
                    <a:pt x="1176" y="837"/>
                    <a:pt x="1169" y="843"/>
                    <a:pt x="1220" y="835"/>
                  </a:cubicBezTo>
                  <a:cubicBezTo>
                    <a:pt x="1258" y="837"/>
                    <a:pt x="1296" y="834"/>
                    <a:pt x="1333" y="841"/>
                  </a:cubicBezTo>
                  <a:cubicBezTo>
                    <a:pt x="1349" y="844"/>
                    <a:pt x="1353" y="936"/>
                    <a:pt x="1358" y="951"/>
                  </a:cubicBezTo>
                  <a:cubicBezTo>
                    <a:pt x="1361" y="975"/>
                    <a:pt x="1400" y="1025"/>
                    <a:pt x="1414" y="1047"/>
                  </a:cubicBezTo>
                  <a:cubicBezTo>
                    <a:pt x="1434" y="1077"/>
                    <a:pt x="1455" y="1073"/>
                    <a:pt x="1468" y="1107"/>
                  </a:cubicBezTo>
                  <a:cubicBezTo>
                    <a:pt x="1479" y="1136"/>
                    <a:pt x="1499" y="1163"/>
                    <a:pt x="1525" y="1180"/>
                  </a:cubicBezTo>
                  <a:cubicBezTo>
                    <a:pt x="1536" y="1198"/>
                    <a:pt x="1587" y="1240"/>
                    <a:pt x="1610" y="1248"/>
                  </a:cubicBezTo>
                  <a:cubicBezTo>
                    <a:pt x="1619" y="1246"/>
                    <a:pt x="1631" y="1248"/>
                    <a:pt x="1638" y="1242"/>
                  </a:cubicBezTo>
                  <a:cubicBezTo>
                    <a:pt x="1660" y="1225"/>
                    <a:pt x="1671" y="1181"/>
                    <a:pt x="1683" y="1157"/>
                  </a:cubicBezTo>
                  <a:cubicBezTo>
                    <a:pt x="1692" y="1140"/>
                    <a:pt x="1707" y="1128"/>
                    <a:pt x="1717" y="1112"/>
                  </a:cubicBezTo>
                  <a:cubicBezTo>
                    <a:pt x="1708" y="1072"/>
                    <a:pt x="1707" y="1087"/>
                    <a:pt x="1683" y="1061"/>
                  </a:cubicBezTo>
                  <a:cubicBezTo>
                    <a:pt x="1674" y="1029"/>
                    <a:pt x="1668" y="1016"/>
                    <a:pt x="1655" y="988"/>
                  </a:cubicBezTo>
                  <a:cubicBezTo>
                    <a:pt x="1646" y="967"/>
                    <a:pt x="1643" y="937"/>
                    <a:pt x="1626" y="920"/>
                  </a:cubicBezTo>
                  <a:cubicBezTo>
                    <a:pt x="1618" y="912"/>
                    <a:pt x="1608" y="905"/>
                    <a:pt x="1598" y="898"/>
                  </a:cubicBezTo>
                  <a:cubicBezTo>
                    <a:pt x="1587" y="890"/>
                    <a:pt x="1564" y="875"/>
                    <a:pt x="1564" y="875"/>
                  </a:cubicBezTo>
                  <a:cubicBezTo>
                    <a:pt x="1558" y="835"/>
                    <a:pt x="1554" y="802"/>
                    <a:pt x="1519" y="779"/>
                  </a:cubicBezTo>
                  <a:cubicBezTo>
                    <a:pt x="1475" y="786"/>
                    <a:pt x="1438" y="781"/>
                    <a:pt x="1395" y="773"/>
                  </a:cubicBezTo>
                  <a:cubicBezTo>
                    <a:pt x="1378" y="762"/>
                    <a:pt x="1363" y="757"/>
                    <a:pt x="1344" y="751"/>
                  </a:cubicBezTo>
                  <a:cubicBezTo>
                    <a:pt x="1329" y="735"/>
                    <a:pt x="1317" y="738"/>
                    <a:pt x="1299" y="728"/>
                  </a:cubicBezTo>
                  <a:cubicBezTo>
                    <a:pt x="1287" y="722"/>
                    <a:pt x="1265" y="706"/>
                    <a:pt x="1265" y="706"/>
                  </a:cubicBezTo>
                  <a:cubicBezTo>
                    <a:pt x="1249" y="661"/>
                    <a:pt x="1273" y="718"/>
                    <a:pt x="1242" y="677"/>
                  </a:cubicBezTo>
                  <a:cubicBezTo>
                    <a:pt x="1234" y="667"/>
                    <a:pt x="1231" y="654"/>
                    <a:pt x="1226" y="643"/>
                  </a:cubicBezTo>
                  <a:cubicBezTo>
                    <a:pt x="1221" y="632"/>
                    <a:pt x="1214" y="610"/>
                    <a:pt x="1214" y="610"/>
                  </a:cubicBezTo>
                  <a:cubicBezTo>
                    <a:pt x="1200" y="531"/>
                    <a:pt x="1224" y="432"/>
                    <a:pt x="1169" y="372"/>
                  </a:cubicBezTo>
                  <a:cubicBezTo>
                    <a:pt x="1162" y="353"/>
                    <a:pt x="1154" y="342"/>
                    <a:pt x="1141" y="327"/>
                  </a:cubicBezTo>
                  <a:cubicBezTo>
                    <a:pt x="1133" y="305"/>
                    <a:pt x="1124" y="293"/>
                    <a:pt x="1107" y="276"/>
                  </a:cubicBezTo>
                  <a:cubicBezTo>
                    <a:pt x="1100" y="257"/>
                    <a:pt x="1098" y="245"/>
                    <a:pt x="1084" y="231"/>
                  </a:cubicBezTo>
                  <a:cubicBezTo>
                    <a:pt x="1076" y="205"/>
                    <a:pt x="1059" y="195"/>
                    <a:pt x="1034" y="186"/>
                  </a:cubicBezTo>
                  <a:cubicBezTo>
                    <a:pt x="1026" y="178"/>
                    <a:pt x="1013" y="177"/>
                    <a:pt x="1005" y="169"/>
                  </a:cubicBezTo>
                  <a:cubicBezTo>
                    <a:pt x="1001" y="165"/>
                    <a:pt x="1004" y="157"/>
                    <a:pt x="1000" y="152"/>
                  </a:cubicBezTo>
                  <a:cubicBezTo>
                    <a:pt x="991" y="141"/>
                    <a:pt x="972" y="138"/>
                    <a:pt x="960" y="135"/>
                  </a:cubicBezTo>
                  <a:cubicBezTo>
                    <a:pt x="949" y="128"/>
                    <a:pt x="935" y="123"/>
                    <a:pt x="926" y="113"/>
                  </a:cubicBezTo>
                  <a:cubicBezTo>
                    <a:pt x="922" y="109"/>
                    <a:pt x="919" y="104"/>
                    <a:pt x="915" y="101"/>
                  </a:cubicBezTo>
                  <a:cubicBezTo>
                    <a:pt x="904" y="93"/>
                    <a:pt x="881" y="79"/>
                    <a:pt x="881" y="79"/>
                  </a:cubicBezTo>
                  <a:cubicBezTo>
                    <a:pt x="855" y="39"/>
                    <a:pt x="798" y="22"/>
                    <a:pt x="751" y="22"/>
                  </a:cubicBezTo>
                </a:path>
              </a:pathLst>
            </a:custGeom>
            <a:solidFill>
              <a:srgbClr val="FF6600">
                <a:alpha val="74901"/>
              </a:srgbClr>
            </a:solidFill>
            <a:ln w="9525">
              <a:noFill/>
              <a:round/>
              <a:headEnd/>
              <a:tailEnd/>
            </a:ln>
          </p:spPr>
          <p:txBody>
            <a:bodyPr/>
            <a:lstStyle/>
            <a:p>
              <a:endParaRPr lang="fr-FR"/>
            </a:p>
          </p:txBody>
        </p:sp>
        <p:sp>
          <p:nvSpPr>
            <p:cNvPr id="33804" name="Freeform 12"/>
            <p:cNvSpPr>
              <a:spLocks/>
            </p:cNvSpPr>
            <p:nvPr/>
          </p:nvSpPr>
          <p:spPr bwMode="auto">
            <a:xfrm>
              <a:off x="3873500" y="3738563"/>
              <a:ext cx="771525" cy="474662"/>
            </a:xfrm>
            <a:custGeom>
              <a:avLst/>
              <a:gdLst>
                <a:gd name="T0" fmla="*/ 2147483646 w 486"/>
                <a:gd name="T1" fmla="*/ 0 h 299"/>
                <a:gd name="T2" fmla="*/ 2147483646 w 486"/>
                <a:gd name="T3" fmla="*/ 2147483646 h 299"/>
                <a:gd name="T4" fmla="*/ 0 w 486"/>
                <a:gd name="T5" fmla="*/ 2147483646 h 299"/>
                <a:gd name="T6" fmla="*/ 2147483646 w 486"/>
                <a:gd name="T7" fmla="*/ 2147483646 h 299"/>
                <a:gd name="T8" fmla="*/ 2147483646 w 486"/>
                <a:gd name="T9" fmla="*/ 2147483646 h 299"/>
                <a:gd name="T10" fmla="*/ 2147483646 w 486"/>
                <a:gd name="T11" fmla="*/ 2147483646 h 299"/>
                <a:gd name="T12" fmla="*/ 2147483646 w 486"/>
                <a:gd name="T13" fmla="*/ 2147483646 h 299"/>
                <a:gd name="T14" fmla="*/ 2147483646 w 486"/>
                <a:gd name="T15" fmla="*/ 2147483646 h 299"/>
                <a:gd name="T16" fmla="*/ 2147483646 w 486"/>
                <a:gd name="T17" fmla="*/ 2147483646 h 299"/>
                <a:gd name="T18" fmla="*/ 2147483646 w 486"/>
                <a:gd name="T19" fmla="*/ 2147483646 h 299"/>
                <a:gd name="T20" fmla="*/ 2147483646 w 486"/>
                <a:gd name="T21" fmla="*/ 2147483646 h 299"/>
                <a:gd name="T22" fmla="*/ 2147483646 w 486"/>
                <a:gd name="T23" fmla="*/ 2147483646 h 299"/>
                <a:gd name="T24" fmla="*/ 2147483646 w 486"/>
                <a:gd name="T25" fmla="*/ 2147483646 h 299"/>
                <a:gd name="T26" fmla="*/ 2147483646 w 486"/>
                <a:gd name="T27" fmla="*/ 2147483646 h 299"/>
                <a:gd name="T28" fmla="*/ 2147483646 w 486"/>
                <a:gd name="T29" fmla="*/ 2147483646 h 299"/>
                <a:gd name="T30" fmla="*/ 2147483646 w 486"/>
                <a:gd name="T31" fmla="*/ 2147483646 h 299"/>
                <a:gd name="T32" fmla="*/ 2147483646 w 486"/>
                <a:gd name="T33" fmla="*/ 2147483646 h 299"/>
                <a:gd name="T34" fmla="*/ 2147483646 w 486"/>
                <a:gd name="T35" fmla="*/ 2147483646 h 299"/>
                <a:gd name="T36" fmla="*/ 2147483646 w 486"/>
                <a:gd name="T37" fmla="*/ 0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6"/>
                <a:gd name="T58" fmla="*/ 0 h 299"/>
                <a:gd name="T59" fmla="*/ 486 w 486"/>
                <a:gd name="T60" fmla="*/ 299 h 2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6" h="299">
                  <a:moveTo>
                    <a:pt x="192" y="0"/>
                  </a:moveTo>
                  <a:cubicBezTo>
                    <a:pt x="141" y="19"/>
                    <a:pt x="93" y="37"/>
                    <a:pt x="39" y="45"/>
                  </a:cubicBezTo>
                  <a:cubicBezTo>
                    <a:pt x="19" y="58"/>
                    <a:pt x="7" y="56"/>
                    <a:pt x="0" y="79"/>
                  </a:cubicBezTo>
                  <a:cubicBezTo>
                    <a:pt x="2" y="102"/>
                    <a:pt x="2" y="124"/>
                    <a:pt x="5" y="147"/>
                  </a:cubicBezTo>
                  <a:cubicBezTo>
                    <a:pt x="10" y="187"/>
                    <a:pt x="69" y="227"/>
                    <a:pt x="96" y="254"/>
                  </a:cubicBezTo>
                  <a:cubicBezTo>
                    <a:pt x="103" y="278"/>
                    <a:pt x="111" y="284"/>
                    <a:pt x="135" y="277"/>
                  </a:cubicBezTo>
                  <a:cubicBezTo>
                    <a:pt x="173" y="236"/>
                    <a:pt x="219" y="271"/>
                    <a:pt x="259" y="282"/>
                  </a:cubicBezTo>
                  <a:cubicBezTo>
                    <a:pt x="279" y="287"/>
                    <a:pt x="301" y="286"/>
                    <a:pt x="321" y="293"/>
                  </a:cubicBezTo>
                  <a:cubicBezTo>
                    <a:pt x="327" y="295"/>
                    <a:pt x="332" y="297"/>
                    <a:pt x="338" y="299"/>
                  </a:cubicBezTo>
                  <a:cubicBezTo>
                    <a:pt x="358" y="281"/>
                    <a:pt x="381" y="280"/>
                    <a:pt x="406" y="271"/>
                  </a:cubicBezTo>
                  <a:cubicBezTo>
                    <a:pt x="422" y="226"/>
                    <a:pt x="407" y="238"/>
                    <a:pt x="474" y="231"/>
                  </a:cubicBezTo>
                  <a:cubicBezTo>
                    <a:pt x="477" y="214"/>
                    <a:pt x="486" y="187"/>
                    <a:pt x="474" y="169"/>
                  </a:cubicBezTo>
                  <a:cubicBezTo>
                    <a:pt x="471" y="164"/>
                    <a:pt x="420" y="151"/>
                    <a:pt x="406" y="147"/>
                  </a:cubicBezTo>
                  <a:cubicBezTo>
                    <a:pt x="388" y="127"/>
                    <a:pt x="367" y="135"/>
                    <a:pt x="344" y="124"/>
                  </a:cubicBezTo>
                  <a:cubicBezTo>
                    <a:pt x="316" y="110"/>
                    <a:pt x="302" y="84"/>
                    <a:pt x="271" y="73"/>
                  </a:cubicBezTo>
                  <a:cubicBezTo>
                    <a:pt x="222" y="28"/>
                    <a:pt x="303" y="101"/>
                    <a:pt x="242" y="51"/>
                  </a:cubicBezTo>
                  <a:cubicBezTo>
                    <a:pt x="233" y="43"/>
                    <a:pt x="230" y="29"/>
                    <a:pt x="220" y="22"/>
                  </a:cubicBezTo>
                  <a:cubicBezTo>
                    <a:pt x="214" y="17"/>
                    <a:pt x="177" y="14"/>
                    <a:pt x="175" y="11"/>
                  </a:cubicBezTo>
                  <a:cubicBezTo>
                    <a:pt x="171" y="5"/>
                    <a:pt x="186" y="4"/>
                    <a:pt x="192" y="0"/>
                  </a:cubicBezTo>
                  <a:close/>
                </a:path>
              </a:pathLst>
            </a:custGeom>
            <a:solidFill>
              <a:srgbClr val="FFFF00">
                <a:alpha val="74901"/>
              </a:srgbClr>
            </a:solidFill>
            <a:ln w="9525">
              <a:noFill/>
              <a:round/>
              <a:headEnd/>
              <a:tailEnd/>
            </a:ln>
          </p:spPr>
          <p:txBody>
            <a:bodyPr/>
            <a:lstStyle/>
            <a:p>
              <a:endParaRPr lang="fr-FR"/>
            </a:p>
          </p:txBody>
        </p:sp>
        <p:sp>
          <p:nvSpPr>
            <p:cNvPr id="33805" name="Freeform 13"/>
            <p:cNvSpPr>
              <a:spLocks/>
            </p:cNvSpPr>
            <p:nvPr/>
          </p:nvSpPr>
          <p:spPr bwMode="auto">
            <a:xfrm>
              <a:off x="3094038" y="5475288"/>
              <a:ext cx="273050" cy="468312"/>
            </a:xfrm>
            <a:custGeom>
              <a:avLst/>
              <a:gdLst>
                <a:gd name="T0" fmla="*/ 2147483646 w 172"/>
                <a:gd name="T1" fmla="*/ 2147483646 h 295"/>
                <a:gd name="T2" fmla="*/ 2147483646 w 172"/>
                <a:gd name="T3" fmla="*/ 2147483646 h 295"/>
                <a:gd name="T4" fmla="*/ 2147483646 w 172"/>
                <a:gd name="T5" fmla="*/ 2147483646 h 295"/>
                <a:gd name="T6" fmla="*/ 2147483646 w 172"/>
                <a:gd name="T7" fmla="*/ 2147483646 h 295"/>
                <a:gd name="T8" fmla="*/ 2147483646 w 172"/>
                <a:gd name="T9" fmla="*/ 2147483646 h 295"/>
                <a:gd name="T10" fmla="*/ 2147483646 w 172"/>
                <a:gd name="T11" fmla="*/ 2147483646 h 295"/>
                <a:gd name="T12" fmla="*/ 2147483646 w 172"/>
                <a:gd name="T13" fmla="*/ 2147483646 h 295"/>
                <a:gd name="T14" fmla="*/ 2147483646 w 172"/>
                <a:gd name="T15" fmla="*/ 2147483646 h 295"/>
                <a:gd name="T16" fmla="*/ 2147483646 w 172"/>
                <a:gd name="T17" fmla="*/ 2147483646 h 295"/>
                <a:gd name="T18" fmla="*/ 2147483646 w 172"/>
                <a:gd name="T19" fmla="*/ 2147483646 h 295"/>
                <a:gd name="T20" fmla="*/ 2147483646 w 172"/>
                <a:gd name="T21" fmla="*/ 2147483646 h 295"/>
                <a:gd name="T22" fmla="*/ 2147483646 w 172"/>
                <a:gd name="T23" fmla="*/ 2147483646 h 295"/>
                <a:gd name="T24" fmla="*/ 2147483646 w 172"/>
                <a:gd name="T25" fmla="*/ 2147483646 h 295"/>
                <a:gd name="T26" fmla="*/ 2147483646 w 172"/>
                <a:gd name="T27" fmla="*/ 214748364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295"/>
                <a:gd name="T44" fmla="*/ 172 w 172"/>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295">
                  <a:moveTo>
                    <a:pt x="129" y="1"/>
                  </a:moveTo>
                  <a:cubicBezTo>
                    <a:pt x="81" y="18"/>
                    <a:pt x="117" y="21"/>
                    <a:pt x="50" y="30"/>
                  </a:cubicBezTo>
                  <a:cubicBezTo>
                    <a:pt x="16" y="40"/>
                    <a:pt x="0" y="39"/>
                    <a:pt x="33" y="75"/>
                  </a:cubicBezTo>
                  <a:cubicBezTo>
                    <a:pt x="40" y="95"/>
                    <a:pt x="44" y="109"/>
                    <a:pt x="56" y="126"/>
                  </a:cubicBezTo>
                  <a:cubicBezTo>
                    <a:pt x="34" y="146"/>
                    <a:pt x="48" y="129"/>
                    <a:pt x="39" y="171"/>
                  </a:cubicBezTo>
                  <a:cubicBezTo>
                    <a:pt x="34" y="193"/>
                    <a:pt x="32" y="184"/>
                    <a:pt x="22" y="205"/>
                  </a:cubicBezTo>
                  <a:cubicBezTo>
                    <a:pt x="14" y="220"/>
                    <a:pt x="11" y="239"/>
                    <a:pt x="5" y="255"/>
                  </a:cubicBezTo>
                  <a:cubicBezTo>
                    <a:pt x="15" y="284"/>
                    <a:pt x="28" y="285"/>
                    <a:pt x="56" y="295"/>
                  </a:cubicBezTo>
                  <a:cubicBezTo>
                    <a:pt x="100" y="279"/>
                    <a:pt x="50" y="252"/>
                    <a:pt x="95" y="239"/>
                  </a:cubicBezTo>
                  <a:cubicBezTo>
                    <a:pt x="131" y="249"/>
                    <a:pt x="100" y="267"/>
                    <a:pt x="135" y="255"/>
                  </a:cubicBezTo>
                  <a:cubicBezTo>
                    <a:pt x="148" y="213"/>
                    <a:pt x="136" y="160"/>
                    <a:pt x="163" y="131"/>
                  </a:cubicBezTo>
                  <a:cubicBezTo>
                    <a:pt x="172" y="106"/>
                    <a:pt x="166" y="91"/>
                    <a:pt x="152" y="69"/>
                  </a:cubicBezTo>
                  <a:cubicBezTo>
                    <a:pt x="152" y="68"/>
                    <a:pt x="146" y="26"/>
                    <a:pt x="140" y="18"/>
                  </a:cubicBezTo>
                  <a:cubicBezTo>
                    <a:pt x="126" y="0"/>
                    <a:pt x="116" y="14"/>
                    <a:pt x="129" y="1"/>
                  </a:cubicBezTo>
                  <a:close/>
                </a:path>
              </a:pathLst>
            </a:custGeom>
            <a:solidFill>
              <a:srgbClr val="FFCC00">
                <a:alpha val="76077"/>
              </a:srgbClr>
            </a:solidFill>
            <a:ln w="9525">
              <a:noFill/>
              <a:round/>
              <a:headEnd/>
              <a:tailEnd/>
            </a:ln>
          </p:spPr>
          <p:txBody>
            <a:bodyPr/>
            <a:lstStyle/>
            <a:p>
              <a:endParaRPr lang="fr-FR"/>
            </a:p>
          </p:txBody>
        </p:sp>
        <p:sp>
          <p:nvSpPr>
            <p:cNvPr id="33806" name="Freeform 14"/>
            <p:cNvSpPr>
              <a:spLocks/>
            </p:cNvSpPr>
            <p:nvPr/>
          </p:nvSpPr>
          <p:spPr bwMode="auto">
            <a:xfrm>
              <a:off x="3944938" y="5419725"/>
              <a:ext cx="652462" cy="760413"/>
            </a:xfrm>
            <a:custGeom>
              <a:avLst/>
              <a:gdLst>
                <a:gd name="T0" fmla="*/ 2147483646 w 411"/>
                <a:gd name="T1" fmla="*/ 2147483646 h 479"/>
                <a:gd name="T2" fmla="*/ 0 w 411"/>
                <a:gd name="T3" fmla="*/ 2147483646 h 479"/>
                <a:gd name="T4" fmla="*/ 2147483646 w 411"/>
                <a:gd name="T5" fmla="*/ 2147483646 h 479"/>
                <a:gd name="T6" fmla="*/ 2147483646 w 411"/>
                <a:gd name="T7" fmla="*/ 2147483646 h 479"/>
                <a:gd name="T8" fmla="*/ 2147483646 w 411"/>
                <a:gd name="T9" fmla="*/ 2147483646 h 479"/>
                <a:gd name="T10" fmla="*/ 2147483646 w 411"/>
                <a:gd name="T11" fmla="*/ 2147483646 h 479"/>
                <a:gd name="T12" fmla="*/ 2147483646 w 411"/>
                <a:gd name="T13" fmla="*/ 2147483646 h 479"/>
                <a:gd name="T14" fmla="*/ 2147483646 w 411"/>
                <a:gd name="T15" fmla="*/ 2147483646 h 479"/>
                <a:gd name="T16" fmla="*/ 2147483646 w 411"/>
                <a:gd name="T17" fmla="*/ 2147483646 h 479"/>
                <a:gd name="T18" fmla="*/ 2147483646 w 411"/>
                <a:gd name="T19" fmla="*/ 2147483646 h 479"/>
                <a:gd name="T20" fmla="*/ 2147483646 w 411"/>
                <a:gd name="T21" fmla="*/ 2147483646 h 479"/>
                <a:gd name="T22" fmla="*/ 2147483646 w 411"/>
                <a:gd name="T23" fmla="*/ 2147483646 h 479"/>
                <a:gd name="T24" fmla="*/ 2147483646 w 411"/>
                <a:gd name="T25" fmla="*/ 2147483646 h 479"/>
                <a:gd name="T26" fmla="*/ 2147483646 w 411"/>
                <a:gd name="T27" fmla="*/ 2147483646 h 479"/>
                <a:gd name="T28" fmla="*/ 2147483646 w 411"/>
                <a:gd name="T29" fmla="*/ 2147483646 h 479"/>
                <a:gd name="T30" fmla="*/ 2147483646 w 411"/>
                <a:gd name="T31" fmla="*/ 2147483646 h 479"/>
                <a:gd name="T32" fmla="*/ 2147483646 w 411"/>
                <a:gd name="T33" fmla="*/ 2147483646 h 479"/>
                <a:gd name="T34" fmla="*/ 2147483646 w 411"/>
                <a:gd name="T35" fmla="*/ 2147483646 h 479"/>
                <a:gd name="T36" fmla="*/ 2147483646 w 411"/>
                <a:gd name="T37" fmla="*/ 2147483646 h 479"/>
                <a:gd name="T38" fmla="*/ 2147483646 w 411"/>
                <a:gd name="T39" fmla="*/ 2147483646 h 479"/>
                <a:gd name="T40" fmla="*/ 2147483646 w 411"/>
                <a:gd name="T41" fmla="*/ 2147483646 h 479"/>
                <a:gd name="T42" fmla="*/ 2147483646 w 411"/>
                <a:gd name="T43" fmla="*/ 2147483646 h 479"/>
                <a:gd name="T44" fmla="*/ 2147483646 w 411"/>
                <a:gd name="T45" fmla="*/ 2147483646 h 479"/>
                <a:gd name="T46" fmla="*/ 2147483646 w 411"/>
                <a:gd name="T47" fmla="*/ 2147483646 h 479"/>
                <a:gd name="T48" fmla="*/ 2147483646 w 411"/>
                <a:gd name="T49" fmla="*/ 2147483646 h 479"/>
                <a:gd name="T50" fmla="*/ 2147483646 w 411"/>
                <a:gd name="T51" fmla="*/ 2147483646 h 479"/>
                <a:gd name="T52" fmla="*/ 2147483646 w 411"/>
                <a:gd name="T53" fmla="*/ 2147483646 h 479"/>
                <a:gd name="T54" fmla="*/ 2147483646 w 411"/>
                <a:gd name="T55" fmla="*/ 2147483646 h 479"/>
                <a:gd name="T56" fmla="*/ 2147483646 w 411"/>
                <a:gd name="T57" fmla="*/ 2147483646 h 479"/>
                <a:gd name="T58" fmla="*/ 2147483646 w 411"/>
                <a:gd name="T59" fmla="*/ 2147483646 h 4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1"/>
                <a:gd name="T91" fmla="*/ 0 h 479"/>
                <a:gd name="T92" fmla="*/ 411 w 411"/>
                <a:gd name="T93" fmla="*/ 479 h 4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1" h="479">
                  <a:moveTo>
                    <a:pt x="73" y="8"/>
                  </a:moveTo>
                  <a:cubicBezTo>
                    <a:pt x="30" y="24"/>
                    <a:pt x="31" y="70"/>
                    <a:pt x="0" y="104"/>
                  </a:cubicBezTo>
                  <a:cubicBezTo>
                    <a:pt x="8" y="149"/>
                    <a:pt x="5" y="138"/>
                    <a:pt x="44" y="152"/>
                  </a:cubicBezTo>
                  <a:cubicBezTo>
                    <a:pt x="48" y="158"/>
                    <a:pt x="50" y="164"/>
                    <a:pt x="55" y="169"/>
                  </a:cubicBezTo>
                  <a:cubicBezTo>
                    <a:pt x="60" y="174"/>
                    <a:pt x="68" y="175"/>
                    <a:pt x="72" y="180"/>
                  </a:cubicBezTo>
                  <a:cubicBezTo>
                    <a:pt x="81" y="190"/>
                    <a:pt x="87" y="203"/>
                    <a:pt x="94" y="214"/>
                  </a:cubicBezTo>
                  <a:cubicBezTo>
                    <a:pt x="97" y="219"/>
                    <a:pt x="96" y="227"/>
                    <a:pt x="100" y="231"/>
                  </a:cubicBezTo>
                  <a:cubicBezTo>
                    <a:pt x="109" y="240"/>
                    <a:pt x="123" y="241"/>
                    <a:pt x="134" y="248"/>
                  </a:cubicBezTo>
                  <a:cubicBezTo>
                    <a:pt x="159" y="287"/>
                    <a:pt x="146" y="273"/>
                    <a:pt x="168" y="293"/>
                  </a:cubicBezTo>
                  <a:cubicBezTo>
                    <a:pt x="182" y="340"/>
                    <a:pt x="180" y="368"/>
                    <a:pt x="128" y="383"/>
                  </a:cubicBezTo>
                  <a:cubicBezTo>
                    <a:pt x="93" y="422"/>
                    <a:pt x="100" y="464"/>
                    <a:pt x="151" y="479"/>
                  </a:cubicBezTo>
                  <a:cubicBezTo>
                    <a:pt x="157" y="477"/>
                    <a:pt x="164" y="478"/>
                    <a:pt x="168" y="474"/>
                  </a:cubicBezTo>
                  <a:cubicBezTo>
                    <a:pt x="172" y="470"/>
                    <a:pt x="170" y="462"/>
                    <a:pt x="173" y="457"/>
                  </a:cubicBezTo>
                  <a:cubicBezTo>
                    <a:pt x="175" y="453"/>
                    <a:pt x="176" y="464"/>
                    <a:pt x="180" y="460"/>
                  </a:cubicBezTo>
                  <a:cubicBezTo>
                    <a:pt x="184" y="456"/>
                    <a:pt x="184" y="443"/>
                    <a:pt x="196" y="434"/>
                  </a:cubicBezTo>
                  <a:cubicBezTo>
                    <a:pt x="204" y="411"/>
                    <a:pt x="229" y="412"/>
                    <a:pt x="254" y="403"/>
                  </a:cubicBezTo>
                  <a:cubicBezTo>
                    <a:pt x="269" y="389"/>
                    <a:pt x="244" y="367"/>
                    <a:pt x="264" y="361"/>
                  </a:cubicBezTo>
                  <a:cubicBezTo>
                    <a:pt x="271" y="309"/>
                    <a:pt x="267" y="287"/>
                    <a:pt x="224" y="259"/>
                  </a:cubicBezTo>
                  <a:cubicBezTo>
                    <a:pt x="217" y="236"/>
                    <a:pt x="229" y="210"/>
                    <a:pt x="252" y="203"/>
                  </a:cubicBezTo>
                  <a:cubicBezTo>
                    <a:pt x="262" y="174"/>
                    <a:pt x="276" y="200"/>
                    <a:pt x="299" y="211"/>
                  </a:cubicBezTo>
                  <a:cubicBezTo>
                    <a:pt x="314" y="218"/>
                    <a:pt x="310" y="240"/>
                    <a:pt x="343" y="208"/>
                  </a:cubicBezTo>
                  <a:cubicBezTo>
                    <a:pt x="348" y="231"/>
                    <a:pt x="352" y="245"/>
                    <a:pt x="365" y="265"/>
                  </a:cubicBezTo>
                  <a:cubicBezTo>
                    <a:pt x="373" y="263"/>
                    <a:pt x="382" y="264"/>
                    <a:pt x="388" y="259"/>
                  </a:cubicBezTo>
                  <a:cubicBezTo>
                    <a:pt x="411" y="241"/>
                    <a:pt x="377" y="208"/>
                    <a:pt x="360" y="203"/>
                  </a:cubicBezTo>
                  <a:cubicBezTo>
                    <a:pt x="346" y="189"/>
                    <a:pt x="345" y="174"/>
                    <a:pt x="332" y="158"/>
                  </a:cubicBezTo>
                  <a:cubicBezTo>
                    <a:pt x="315" y="137"/>
                    <a:pt x="290" y="132"/>
                    <a:pt x="269" y="118"/>
                  </a:cubicBezTo>
                  <a:cubicBezTo>
                    <a:pt x="252" y="92"/>
                    <a:pt x="227" y="120"/>
                    <a:pt x="203" y="104"/>
                  </a:cubicBezTo>
                  <a:cubicBezTo>
                    <a:pt x="196" y="82"/>
                    <a:pt x="195" y="47"/>
                    <a:pt x="173" y="39"/>
                  </a:cubicBezTo>
                  <a:cubicBezTo>
                    <a:pt x="148" y="0"/>
                    <a:pt x="140" y="26"/>
                    <a:pt x="96" y="14"/>
                  </a:cubicBezTo>
                  <a:cubicBezTo>
                    <a:pt x="91" y="13"/>
                    <a:pt x="37" y="8"/>
                    <a:pt x="73" y="8"/>
                  </a:cubicBezTo>
                  <a:close/>
                </a:path>
              </a:pathLst>
            </a:custGeom>
            <a:solidFill>
              <a:srgbClr val="FFCC00">
                <a:alpha val="76077"/>
              </a:srgbClr>
            </a:solidFill>
            <a:ln w="9525">
              <a:noFill/>
              <a:round/>
              <a:headEnd/>
              <a:tailEnd/>
            </a:ln>
          </p:spPr>
          <p:txBody>
            <a:bodyPr/>
            <a:lstStyle/>
            <a:p>
              <a:endParaRPr lang="fr-FR"/>
            </a:p>
          </p:txBody>
        </p:sp>
        <p:sp>
          <p:nvSpPr>
            <p:cNvPr id="33807" name="Freeform 15"/>
            <p:cNvSpPr>
              <a:spLocks/>
            </p:cNvSpPr>
            <p:nvPr/>
          </p:nvSpPr>
          <p:spPr bwMode="auto">
            <a:xfrm>
              <a:off x="3694113" y="6078538"/>
              <a:ext cx="425450" cy="360362"/>
            </a:xfrm>
            <a:custGeom>
              <a:avLst/>
              <a:gdLst>
                <a:gd name="T0" fmla="*/ 2147483646 w 268"/>
                <a:gd name="T1" fmla="*/ 2147483646 h 227"/>
                <a:gd name="T2" fmla="*/ 2147483646 w 268"/>
                <a:gd name="T3" fmla="*/ 2147483646 h 227"/>
                <a:gd name="T4" fmla="*/ 2147483646 w 268"/>
                <a:gd name="T5" fmla="*/ 2147483646 h 227"/>
                <a:gd name="T6" fmla="*/ 2147483646 w 268"/>
                <a:gd name="T7" fmla="*/ 0 h 227"/>
                <a:gd name="T8" fmla="*/ 0 w 268"/>
                <a:gd name="T9" fmla="*/ 2147483646 h 227"/>
                <a:gd name="T10" fmla="*/ 2147483646 w 268"/>
                <a:gd name="T11" fmla="*/ 2147483646 h 227"/>
                <a:gd name="T12" fmla="*/ 2147483646 w 268"/>
                <a:gd name="T13" fmla="*/ 2147483646 h 227"/>
                <a:gd name="T14" fmla="*/ 2147483646 w 268"/>
                <a:gd name="T15" fmla="*/ 2147483646 h 227"/>
                <a:gd name="T16" fmla="*/ 2147483646 w 268"/>
                <a:gd name="T17" fmla="*/ 2147483646 h 227"/>
                <a:gd name="T18" fmla="*/ 2147483646 w 268"/>
                <a:gd name="T19" fmla="*/ 2147483646 h 227"/>
                <a:gd name="T20" fmla="*/ 2147483646 w 268"/>
                <a:gd name="T21" fmla="*/ 2147483646 h 227"/>
                <a:gd name="T22" fmla="*/ 2147483646 w 268"/>
                <a:gd name="T23" fmla="*/ 2147483646 h 227"/>
                <a:gd name="T24" fmla="*/ 2147483646 w 268"/>
                <a:gd name="T25" fmla="*/ 2147483646 h 227"/>
                <a:gd name="T26" fmla="*/ 2147483646 w 268"/>
                <a:gd name="T27" fmla="*/ 2147483646 h 227"/>
                <a:gd name="T28" fmla="*/ 2147483646 w 268"/>
                <a:gd name="T29" fmla="*/ 2147483646 h 227"/>
                <a:gd name="T30" fmla="*/ 2147483646 w 268"/>
                <a:gd name="T31" fmla="*/ 2147483646 h 2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227"/>
                <a:gd name="T50" fmla="*/ 268 w 268"/>
                <a:gd name="T51" fmla="*/ 227 h 2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227">
                  <a:moveTo>
                    <a:pt x="242" y="39"/>
                  </a:moveTo>
                  <a:cubicBezTo>
                    <a:pt x="197" y="43"/>
                    <a:pt x="161" y="57"/>
                    <a:pt x="118" y="51"/>
                  </a:cubicBezTo>
                  <a:cubicBezTo>
                    <a:pt x="81" y="38"/>
                    <a:pt x="109" y="30"/>
                    <a:pt x="90" y="11"/>
                  </a:cubicBezTo>
                  <a:cubicBezTo>
                    <a:pt x="88" y="9"/>
                    <a:pt x="58" y="1"/>
                    <a:pt x="56" y="0"/>
                  </a:cubicBezTo>
                  <a:cubicBezTo>
                    <a:pt x="13" y="13"/>
                    <a:pt x="12" y="20"/>
                    <a:pt x="0" y="62"/>
                  </a:cubicBezTo>
                  <a:cubicBezTo>
                    <a:pt x="6" y="97"/>
                    <a:pt x="8" y="92"/>
                    <a:pt x="39" y="101"/>
                  </a:cubicBezTo>
                  <a:cubicBezTo>
                    <a:pt x="46" y="109"/>
                    <a:pt x="56" y="115"/>
                    <a:pt x="62" y="124"/>
                  </a:cubicBezTo>
                  <a:cubicBezTo>
                    <a:pt x="78" y="150"/>
                    <a:pt x="52" y="136"/>
                    <a:pt x="84" y="147"/>
                  </a:cubicBezTo>
                  <a:cubicBezTo>
                    <a:pt x="103" y="165"/>
                    <a:pt x="120" y="164"/>
                    <a:pt x="146" y="169"/>
                  </a:cubicBezTo>
                  <a:cubicBezTo>
                    <a:pt x="175" y="196"/>
                    <a:pt x="142" y="162"/>
                    <a:pt x="163" y="197"/>
                  </a:cubicBezTo>
                  <a:cubicBezTo>
                    <a:pt x="172" y="213"/>
                    <a:pt x="193" y="220"/>
                    <a:pt x="209" y="226"/>
                  </a:cubicBezTo>
                  <a:cubicBezTo>
                    <a:pt x="220" y="224"/>
                    <a:pt x="234" y="227"/>
                    <a:pt x="242" y="220"/>
                  </a:cubicBezTo>
                  <a:cubicBezTo>
                    <a:pt x="251" y="212"/>
                    <a:pt x="254" y="186"/>
                    <a:pt x="254" y="186"/>
                  </a:cubicBezTo>
                  <a:cubicBezTo>
                    <a:pt x="245" y="151"/>
                    <a:pt x="237" y="142"/>
                    <a:pt x="248" y="101"/>
                  </a:cubicBezTo>
                  <a:cubicBezTo>
                    <a:pt x="249" y="96"/>
                    <a:pt x="268" y="75"/>
                    <a:pt x="265" y="67"/>
                  </a:cubicBezTo>
                  <a:cubicBezTo>
                    <a:pt x="261" y="56"/>
                    <a:pt x="250" y="48"/>
                    <a:pt x="242" y="39"/>
                  </a:cubicBezTo>
                  <a:close/>
                </a:path>
              </a:pathLst>
            </a:custGeom>
            <a:solidFill>
              <a:srgbClr val="FFCC00">
                <a:alpha val="74901"/>
              </a:srgbClr>
            </a:solidFill>
            <a:ln w="9525">
              <a:noFill/>
              <a:round/>
              <a:headEnd/>
              <a:tailEnd/>
            </a:ln>
          </p:spPr>
          <p:txBody>
            <a:bodyPr/>
            <a:lstStyle/>
            <a:p>
              <a:endParaRPr lang="fr-FR"/>
            </a:p>
          </p:txBody>
        </p:sp>
        <p:sp>
          <p:nvSpPr>
            <p:cNvPr id="33808" name="Freeform 16"/>
            <p:cNvSpPr>
              <a:spLocks/>
            </p:cNvSpPr>
            <p:nvPr/>
          </p:nvSpPr>
          <p:spPr bwMode="auto">
            <a:xfrm>
              <a:off x="1381125" y="2425700"/>
              <a:ext cx="755650" cy="685800"/>
            </a:xfrm>
            <a:custGeom>
              <a:avLst/>
              <a:gdLst>
                <a:gd name="T0" fmla="*/ 2147483646 w 476"/>
                <a:gd name="T1" fmla="*/ 2147483646 h 432"/>
                <a:gd name="T2" fmla="*/ 2147483646 w 476"/>
                <a:gd name="T3" fmla="*/ 2147483646 h 432"/>
                <a:gd name="T4" fmla="*/ 2147483646 w 476"/>
                <a:gd name="T5" fmla="*/ 2147483646 h 432"/>
                <a:gd name="T6" fmla="*/ 2147483646 w 476"/>
                <a:gd name="T7" fmla="*/ 2147483646 h 432"/>
                <a:gd name="T8" fmla="*/ 2147483646 w 476"/>
                <a:gd name="T9" fmla="*/ 2147483646 h 432"/>
                <a:gd name="T10" fmla="*/ 2147483646 w 476"/>
                <a:gd name="T11" fmla="*/ 2147483646 h 432"/>
                <a:gd name="T12" fmla="*/ 2147483646 w 476"/>
                <a:gd name="T13" fmla="*/ 2147483646 h 432"/>
                <a:gd name="T14" fmla="*/ 2147483646 w 476"/>
                <a:gd name="T15" fmla="*/ 2147483646 h 432"/>
                <a:gd name="T16" fmla="*/ 2147483646 w 476"/>
                <a:gd name="T17" fmla="*/ 2147483646 h 432"/>
                <a:gd name="T18" fmla="*/ 2147483646 w 476"/>
                <a:gd name="T19" fmla="*/ 2147483646 h 432"/>
                <a:gd name="T20" fmla="*/ 2147483646 w 476"/>
                <a:gd name="T21" fmla="*/ 2147483646 h 432"/>
                <a:gd name="T22" fmla="*/ 2147483646 w 476"/>
                <a:gd name="T23" fmla="*/ 2147483646 h 432"/>
                <a:gd name="T24" fmla="*/ 0 w 476"/>
                <a:gd name="T25" fmla="*/ 2147483646 h 432"/>
                <a:gd name="T26" fmla="*/ 2147483646 w 476"/>
                <a:gd name="T27" fmla="*/ 2147483646 h 432"/>
                <a:gd name="T28" fmla="*/ 2147483646 w 476"/>
                <a:gd name="T29" fmla="*/ 2147483646 h 432"/>
                <a:gd name="T30" fmla="*/ 2147483646 w 476"/>
                <a:gd name="T31" fmla="*/ 2147483646 h 432"/>
                <a:gd name="T32" fmla="*/ 2147483646 w 476"/>
                <a:gd name="T33" fmla="*/ 2147483646 h 432"/>
                <a:gd name="T34" fmla="*/ 2147483646 w 476"/>
                <a:gd name="T35" fmla="*/ 2147483646 h 432"/>
                <a:gd name="T36" fmla="*/ 2147483646 w 476"/>
                <a:gd name="T37" fmla="*/ 2147483646 h 432"/>
                <a:gd name="T38" fmla="*/ 2147483646 w 476"/>
                <a:gd name="T39" fmla="*/ 2147483646 h 432"/>
                <a:gd name="T40" fmla="*/ 2147483646 w 476"/>
                <a:gd name="T41" fmla="*/ 2147483646 h 432"/>
                <a:gd name="T42" fmla="*/ 2147483646 w 476"/>
                <a:gd name="T43" fmla="*/ 2147483646 h 432"/>
                <a:gd name="T44" fmla="*/ 2147483646 w 476"/>
                <a:gd name="T45" fmla="*/ 2147483646 h 4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6"/>
                <a:gd name="T70" fmla="*/ 0 h 432"/>
                <a:gd name="T71" fmla="*/ 476 w 476"/>
                <a:gd name="T72" fmla="*/ 432 h 4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6" h="432">
                  <a:moveTo>
                    <a:pt x="378" y="42"/>
                  </a:moveTo>
                  <a:cubicBezTo>
                    <a:pt x="363" y="0"/>
                    <a:pt x="338" y="15"/>
                    <a:pt x="293" y="19"/>
                  </a:cubicBezTo>
                  <a:cubicBezTo>
                    <a:pt x="267" y="28"/>
                    <a:pt x="255" y="55"/>
                    <a:pt x="231" y="70"/>
                  </a:cubicBezTo>
                  <a:cubicBezTo>
                    <a:pt x="196" y="124"/>
                    <a:pt x="222" y="103"/>
                    <a:pt x="186" y="81"/>
                  </a:cubicBezTo>
                  <a:cubicBezTo>
                    <a:pt x="181" y="78"/>
                    <a:pt x="175" y="78"/>
                    <a:pt x="169" y="76"/>
                  </a:cubicBezTo>
                  <a:cubicBezTo>
                    <a:pt x="154" y="78"/>
                    <a:pt x="138" y="77"/>
                    <a:pt x="124" y="81"/>
                  </a:cubicBezTo>
                  <a:cubicBezTo>
                    <a:pt x="108" y="86"/>
                    <a:pt x="101" y="127"/>
                    <a:pt x="101" y="127"/>
                  </a:cubicBezTo>
                  <a:cubicBezTo>
                    <a:pt x="106" y="161"/>
                    <a:pt x="114" y="171"/>
                    <a:pt x="124" y="200"/>
                  </a:cubicBezTo>
                  <a:cubicBezTo>
                    <a:pt x="109" y="210"/>
                    <a:pt x="99" y="225"/>
                    <a:pt x="84" y="234"/>
                  </a:cubicBezTo>
                  <a:cubicBezTo>
                    <a:pt x="79" y="237"/>
                    <a:pt x="72" y="237"/>
                    <a:pt x="67" y="240"/>
                  </a:cubicBezTo>
                  <a:cubicBezTo>
                    <a:pt x="61" y="243"/>
                    <a:pt x="56" y="247"/>
                    <a:pt x="50" y="251"/>
                  </a:cubicBezTo>
                  <a:cubicBezTo>
                    <a:pt x="39" y="288"/>
                    <a:pt x="55" y="252"/>
                    <a:pt x="28" y="273"/>
                  </a:cubicBezTo>
                  <a:cubicBezTo>
                    <a:pt x="10" y="287"/>
                    <a:pt x="6" y="319"/>
                    <a:pt x="0" y="341"/>
                  </a:cubicBezTo>
                  <a:cubicBezTo>
                    <a:pt x="11" y="432"/>
                    <a:pt x="62" y="399"/>
                    <a:pt x="163" y="403"/>
                  </a:cubicBezTo>
                  <a:cubicBezTo>
                    <a:pt x="208" y="396"/>
                    <a:pt x="256" y="401"/>
                    <a:pt x="299" y="386"/>
                  </a:cubicBezTo>
                  <a:cubicBezTo>
                    <a:pt x="313" y="365"/>
                    <a:pt x="321" y="366"/>
                    <a:pt x="344" y="358"/>
                  </a:cubicBezTo>
                  <a:cubicBezTo>
                    <a:pt x="358" y="337"/>
                    <a:pt x="370" y="337"/>
                    <a:pt x="361" y="313"/>
                  </a:cubicBezTo>
                  <a:cubicBezTo>
                    <a:pt x="364" y="277"/>
                    <a:pt x="348" y="218"/>
                    <a:pt x="389" y="206"/>
                  </a:cubicBezTo>
                  <a:cubicBezTo>
                    <a:pt x="406" y="194"/>
                    <a:pt x="420" y="190"/>
                    <a:pt x="440" y="183"/>
                  </a:cubicBezTo>
                  <a:cubicBezTo>
                    <a:pt x="462" y="161"/>
                    <a:pt x="476" y="157"/>
                    <a:pt x="446" y="138"/>
                  </a:cubicBezTo>
                  <a:cubicBezTo>
                    <a:pt x="433" y="119"/>
                    <a:pt x="424" y="43"/>
                    <a:pt x="401" y="36"/>
                  </a:cubicBezTo>
                  <a:cubicBezTo>
                    <a:pt x="378" y="29"/>
                    <a:pt x="390" y="33"/>
                    <a:pt x="367" y="25"/>
                  </a:cubicBezTo>
                  <a:cubicBezTo>
                    <a:pt x="363" y="21"/>
                    <a:pt x="355" y="14"/>
                    <a:pt x="355" y="14"/>
                  </a:cubicBezTo>
                </a:path>
              </a:pathLst>
            </a:custGeom>
            <a:solidFill>
              <a:srgbClr val="FFCC00">
                <a:alpha val="74901"/>
              </a:srgbClr>
            </a:solidFill>
            <a:ln w="9525">
              <a:noFill/>
              <a:round/>
              <a:headEnd/>
              <a:tailEnd/>
            </a:ln>
          </p:spPr>
          <p:txBody>
            <a:bodyPr/>
            <a:lstStyle/>
            <a:p>
              <a:endParaRPr lang="fr-FR"/>
            </a:p>
          </p:txBody>
        </p:sp>
        <p:sp>
          <p:nvSpPr>
            <p:cNvPr id="33809" name="Freeform 17"/>
            <p:cNvSpPr>
              <a:spLocks/>
            </p:cNvSpPr>
            <p:nvPr/>
          </p:nvSpPr>
          <p:spPr bwMode="auto">
            <a:xfrm>
              <a:off x="1736725" y="2608263"/>
              <a:ext cx="895350" cy="900112"/>
            </a:xfrm>
            <a:custGeom>
              <a:avLst/>
              <a:gdLst>
                <a:gd name="T0" fmla="*/ 2147483646 w 564"/>
                <a:gd name="T1" fmla="*/ 0 h 567"/>
                <a:gd name="T2" fmla="*/ 2147483646 w 564"/>
                <a:gd name="T3" fmla="*/ 2147483646 h 567"/>
                <a:gd name="T4" fmla="*/ 2147483646 w 564"/>
                <a:gd name="T5" fmla="*/ 2147483646 h 567"/>
                <a:gd name="T6" fmla="*/ 2147483646 w 564"/>
                <a:gd name="T7" fmla="*/ 2147483646 h 567"/>
                <a:gd name="T8" fmla="*/ 2147483646 w 564"/>
                <a:gd name="T9" fmla="*/ 2147483646 h 567"/>
                <a:gd name="T10" fmla="*/ 2147483646 w 564"/>
                <a:gd name="T11" fmla="*/ 2147483646 h 567"/>
                <a:gd name="T12" fmla="*/ 2147483646 w 564"/>
                <a:gd name="T13" fmla="*/ 2147483646 h 567"/>
                <a:gd name="T14" fmla="*/ 2147483646 w 564"/>
                <a:gd name="T15" fmla="*/ 2147483646 h 567"/>
                <a:gd name="T16" fmla="*/ 2147483646 w 564"/>
                <a:gd name="T17" fmla="*/ 2147483646 h 567"/>
                <a:gd name="T18" fmla="*/ 2147483646 w 564"/>
                <a:gd name="T19" fmla="*/ 2147483646 h 567"/>
                <a:gd name="T20" fmla="*/ 2147483646 w 564"/>
                <a:gd name="T21" fmla="*/ 2147483646 h 567"/>
                <a:gd name="T22" fmla="*/ 2147483646 w 564"/>
                <a:gd name="T23" fmla="*/ 2147483646 h 567"/>
                <a:gd name="T24" fmla="*/ 2147483646 w 564"/>
                <a:gd name="T25" fmla="*/ 2147483646 h 567"/>
                <a:gd name="T26" fmla="*/ 2147483646 w 564"/>
                <a:gd name="T27" fmla="*/ 2147483646 h 567"/>
                <a:gd name="T28" fmla="*/ 2147483646 w 564"/>
                <a:gd name="T29" fmla="*/ 2147483646 h 567"/>
                <a:gd name="T30" fmla="*/ 2147483646 w 564"/>
                <a:gd name="T31" fmla="*/ 2147483646 h 567"/>
                <a:gd name="T32" fmla="*/ 2147483646 w 564"/>
                <a:gd name="T33" fmla="*/ 2147483646 h 567"/>
                <a:gd name="T34" fmla="*/ 2147483646 w 564"/>
                <a:gd name="T35" fmla="*/ 2147483646 h 567"/>
                <a:gd name="T36" fmla="*/ 2147483646 w 564"/>
                <a:gd name="T37" fmla="*/ 2147483646 h 567"/>
                <a:gd name="T38" fmla="*/ 2147483646 w 564"/>
                <a:gd name="T39" fmla="*/ 2147483646 h 567"/>
                <a:gd name="T40" fmla="*/ 2147483646 w 564"/>
                <a:gd name="T41" fmla="*/ 2147483646 h 567"/>
                <a:gd name="T42" fmla="*/ 2147483646 w 564"/>
                <a:gd name="T43" fmla="*/ 2147483646 h 567"/>
                <a:gd name="T44" fmla="*/ 2147483646 w 564"/>
                <a:gd name="T45" fmla="*/ 2147483646 h 567"/>
                <a:gd name="T46" fmla="*/ 2147483646 w 564"/>
                <a:gd name="T47" fmla="*/ 2147483646 h 567"/>
                <a:gd name="T48" fmla="*/ 2147483646 w 564"/>
                <a:gd name="T49" fmla="*/ 2147483646 h 567"/>
                <a:gd name="T50" fmla="*/ 2147483646 w 564"/>
                <a:gd name="T51" fmla="*/ 2147483646 h 567"/>
                <a:gd name="T52" fmla="*/ 2147483646 w 564"/>
                <a:gd name="T53" fmla="*/ 2147483646 h 567"/>
                <a:gd name="T54" fmla="*/ 2147483646 w 564"/>
                <a:gd name="T55" fmla="*/ 0 h 5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4"/>
                <a:gd name="T85" fmla="*/ 0 h 567"/>
                <a:gd name="T86" fmla="*/ 564 w 564"/>
                <a:gd name="T87" fmla="*/ 567 h 5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4" h="567">
                  <a:moveTo>
                    <a:pt x="482" y="0"/>
                  </a:moveTo>
                  <a:cubicBezTo>
                    <a:pt x="436" y="5"/>
                    <a:pt x="411" y="10"/>
                    <a:pt x="374" y="34"/>
                  </a:cubicBezTo>
                  <a:cubicBezTo>
                    <a:pt x="361" y="54"/>
                    <a:pt x="357" y="68"/>
                    <a:pt x="352" y="91"/>
                  </a:cubicBezTo>
                  <a:cubicBezTo>
                    <a:pt x="354" y="108"/>
                    <a:pt x="363" y="124"/>
                    <a:pt x="363" y="141"/>
                  </a:cubicBezTo>
                  <a:cubicBezTo>
                    <a:pt x="363" y="170"/>
                    <a:pt x="340" y="218"/>
                    <a:pt x="312" y="226"/>
                  </a:cubicBezTo>
                  <a:cubicBezTo>
                    <a:pt x="289" y="239"/>
                    <a:pt x="257" y="182"/>
                    <a:pt x="239" y="181"/>
                  </a:cubicBezTo>
                  <a:cubicBezTo>
                    <a:pt x="221" y="180"/>
                    <a:pt x="208" y="208"/>
                    <a:pt x="205" y="221"/>
                  </a:cubicBezTo>
                  <a:cubicBezTo>
                    <a:pt x="187" y="247"/>
                    <a:pt x="198" y="244"/>
                    <a:pt x="222" y="260"/>
                  </a:cubicBezTo>
                  <a:cubicBezTo>
                    <a:pt x="239" y="319"/>
                    <a:pt x="154" y="320"/>
                    <a:pt x="114" y="328"/>
                  </a:cubicBezTo>
                  <a:cubicBezTo>
                    <a:pt x="121" y="353"/>
                    <a:pt x="123" y="360"/>
                    <a:pt x="148" y="367"/>
                  </a:cubicBezTo>
                  <a:cubicBezTo>
                    <a:pt x="167" y="386"/>
                    <a:pt x="198" y="400"/>
                    <a:pt x="222" y="413"/>
                  </a:cubicBezTo>
                  <a:cubicBezTo>
                    <a:pt x="234" y="419"/>
                    <a:pt x="256" y="435"/>
                    <a:pt x="256" y="435"/>
                  </a:cubicBezTo>
                  <a:cubicBezTo>
                    <a:pt x="207" y="452"/>
                    <a:pt x="153" y="448"/>
                    <a:pt x="103" y="463"/>
                  </a:cubicBezTo>
                  <a:cubicBezTo>
                    <a:pt x="88" y="479"/>
                    <a:pt x="76" y="476"/>
                    <a:pt x="58" y="486"/>
                  </a:cubicBezTo>
                  <a:cubicBezTo>
                    <a:pt x="46" y="493"/>
                    <a:pt x="24" y="509"/>
                    <a:pt x="24" y="509"/>
                  </a:cubicBezTo>
                  <a:cubicBezTo>
                    <a:pt x="0" y="544"/>
                    <a:pt x="40" y="534"/>
                    <a:pt x="64" y="542"/>
                  </a:cubicBezTo>
                  <a:cubicBezTo>
                    <a:pt x="75" y="546"/>
                    <a:pt x="98" y="554"/>
                    <a:pt x="98" y="554"/>
                  </a:cubicBezTo>
                  <a:cubicBezTo>
                    <a:pt x="199" y="546"/>
                    <a:pt x="203" y="542"/>
                    <a:pt x="318" y="548"/>
                  </a:cubicBezTo>
                  <a:cubicBezTo>
                    <a:pt x="352" y="560"/>
                    <a:pt x="341" y="567"/>
                    <a:pt x="380" y="559"/>
                  </a:cubicBezTo>
                  <a:cubicBezTo>
                    <a:pt x="384" y="519"/>
                    <a:pt x="372" y="455"/>
                    <a:pt x="419" y="441"/>
                  </a:cubicBezTo>
                  <a:cubicBezTo>
                    <a:pt x="429" y="434"/>
                    <a:pt x="443" y="432"/>
                    <a:pt x="453" y="424"/>
                  </a:cubicBezTo>
                  <a:cubicBezTo>
                    <a:pt x="459" y="420"/>
                    <a:pt x="460" y="411"/>
                    <a:pt x="465" y="407"/>
                  </a:cubicBezTo>
                  <a:cubicBezTo>
                    <a:pt x="467" y="406"/>
                    <a:pt x="495" y="397"/>
                    <a:pt x="498" y="396"/>
                  </a:cubicBezTo>
                  <a:cubicBezTo>
                    <a:pt x="529" y="375"/>
                    <a:pt x="548" y="364"/>
                    <a:pt x="561" y="328"/>
                  </a:cubicBezTo>
                  <a:cubicBezTo>
                    <a:pt x="540" y="267"/>
                    <a:pt x="564" y="209"/>
                    <a:pt x="515" y="164"/>
                  </a:cubicBezTo>
                  <a:cubicBezTo>
                    <a:pt x="508" y="117"/>
                    <a:pt x="500" y="70"/>
                    <a:pt x="493" y="23"/>
                  </a:cubicBezTo>
                  <a:cubicBezTo>
                    <a:pt x="492" y="16"/>
                    <a:pt x="485" y="12"/>
                    <a:pt x="482" y="6"/>
                  </a:cubicBezTo>
                  <a:cubicBezTo>
                    <a:pt x="481" y="4"/>
                    <a:pt x="482" y="2"/>
                    <a:pt x="482" y="0"/>
                  </a:cubicBezTo>
                  <a:close/>
                </a:path>
              </a:pathLst>
            </a:custGeom>
            <a:solidFill>
              <a:srgbClr val="FF6600">
                <a:alpha val="74901"/>
              </a:srgbClr>
            </a:solidFill>
            <a:ln w="9525">
              <a:noFill/>
              <a:round/>
              <a:headEnd/>
              <a:tailEnd/>
            </a:ln>
          </p:spPr>
          <p:txBody>
            <a:bodyPr/>
            <a:lstStyle/>
            <a:p>
              <a:endParaRPr lang="fr-FR"/>
            </a:p>
          </p:txBody>
        </p:sp>
        <p:sp>
          <p:nvSpPr>
            <p:cNvPr id="33810" name="Freeform 18"/>
            <p:cNvSpPr>
              <a:spLocks/>
            </p:cNvSpPr>
            <p:nvPr/>
          </p:nvSpPr>
          <p:spPr bwMode="auto">
            <a:xfrm>
              <a:off x="2124075" y="1946275"/>
              <a:ext cx="522288" cy="752475"/>
            </a:xfrm>
            <a:custGeom>
              <a:avLst/>
              <a:gdLst>
                <a:gd name="T0" fmla="*/ 2147483646 w 329"/>
                <a:gd name="T1" fmla="*/ 2147483646 h 474"/>
                <a:gd name="T2" fmla="*/ 2147483646 w 329"/>
                <a:gd name="T3" fmla="*/ 2147483646 h 474"/>
                <a:gd name="T4" fmla="*/ 2147483646 w 329"/>
                <a:gd name="T5" fmla="*/ 2147483646 h 474"/>
                <a:gd name="T6" fmla="*/ 2147483646 w 329"/>
                <a:gd name="T7" fmla="*/ 2147483646 h 474"/>
                <a:gd name="T8" fmla="*/ 2147483646 w 329"/>
                <a:gd name="T9" fmla="*/ 2147483646 h 474"/>
                <a:gd name="T10" fmla="*/ 0 w 329"/>
                <a:gd name="T11" fmla="*/ 2147483646 h 474"/>
                <a:gd name="T12" fmla="*/ 2147483646 w 329"/>
                <a:gd name="T13" fmla="*/ 2147483646 h 474"/>
                <a:gd name="T14" fmla="*/ 2147483646 w 329"/>
                <a:gd name="T15" fmla="*/ 2147483646 h 474"/>
                <a:gd name="T16" fmla="*/ 2147483646 w 329"/>
                <a:gd name="T17" fmla="*/ 2147483646 h 474"/>
                <a:gd name="T18" fmla="*/ 2147483646 w 329"/>
                <a:gd name="T19" fmla="*/ 2147483646 h 474"/>
                <a:gd name="T20" fmla="*/ 2147483646 w 329"/>
                <a:gd name="T21" fmla="*/ 2147483646 h 474"/>
                <a:gd name="T22" fmla="*/ 2147483646 w 329"/>
                <a:gd name="T23" fmla="*/ 2147483646 h 474"/>
                <a:gd name="T24" fmla="*/ 2147483646 w 329"/>
                <a:gd name="T25" fmla="*/ 2147483646 h 474"/>
                <a:gd name="T26" fmla="*/ 2147483646 w 329"/>
                <a:gd name="T27" fmla="*/ 2147483646 h 474"/>
                <a:gd name="T28" fmla="*/ 2147483646 w 329"/>
                <a:gd name="T29" fmla="*/ 2147483646 h 474"/>
                <a:gd name="T30" fmla="*/ 2147483646 w 329"/>
                <a:gd name="T31" fmla="*/ 2147483646 h 474"/>
                <a:gd name="T32" fmla="*/ 2147483646 w 329"/>
                <a:gd name="T33" fmla="*/ 2147483646 h 474"/>
                <a:gd name="T34" fmla="*/ 2147483646 w 329"/>
                <a:gd name="T35" fmla="*/ 2147483646 h 474"/>
                <a:gd name="T36" fmla="*/ 2147483646 w 329"/>
                <a:gd name="T37" fmla="*/ 2147483646 h 474"/>
                <a:gd name="T38" fmla="*/ 2147483646 w 329"/>
                <a:gd name="T39" fmla="*/ 2147483646 h 474"/>
                <a:gd name="T40" fmla="*/ 2147483646 w 329"/>
                <a:gd name="T41" fmla="*/ 2147483646 h 474"/>
                <a:gd name="T42" fmla="*/ 2147483646 w 329"/>
                <a:gd name="T43" fmla="*/ 2147483646 h 474"/>
                <a:gd name="T44" fmla="*/ 2147483646 w 329"/>
                <a:gd name="T45" fmla="*/ 2147483646 h 4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9"/>
                <a:gd name="T70" fmla="*/ 0 h 474"/>
                <a:gd name="T71" fmla="*/ 329 w 329"/>
                <a:gd name="T72" fmla="*/ 474 h 4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9" h="474">
                  <a:moveTo>
                    <a:pt x="221" y="11"/>
                  </a:moveTo>
                  <a:cubicBezTo>
                    <a:pt x="186" y="15"/>
                    <a:pt x="158" y="23"/>
                    <a:pt x="125" y="33"/>
                  </a:cubicBezTo>
                  <a:cubicBezTo>
                    <a:pt x="99" y="69"/>
                    <a:pt x="65" y="93"/>
                    <a:pt x="34" y="124"/>
                  </a:cubicBezTo>
                  <a:cubicBezTo>
                    <a:pt x="28" y="143"/>
                    <a:pt x="22" y="161"/>
                    <a:pt x="17" y="180"/>
                  </a:cubicBezTo>
                  <a:cubicBezTo>
                    <a:pt x="15" y="206"/>
                    <a:pt x="16" y="233"/>
                    <a:pt x="12" y="259"/>
                  </a:cubicBezTo>
                  <a:cubicBezTo>
                    <a:pt x="10" y="271"/>
                    <a:pt x="0" y="293"/>
                    <a:pt x="0" y="293"/>
                  </a:cubicBezTo>
                  <a:cubicBezTo>
                    <a:pt x="6" y="338"/>
                    <a:pt x="2" y="336"/>
                    <a:pt x="29" y="361"/>
                  </a:cubicBezTo>
                  <a:cubicBezTo>
                    <a:pt x="35" y="383"/>
                    <a:pt x="34" y="390"/>
                    <a:pt x="17" y="406"/>
                  </a:cubicBezTo>
                  <a:cubicBezTo>
                    <a:pt x="7" y="474"/>
                    <a:pt x="12" y="457"/>
                    <a:pt x="96" y="462"/>
                  </a:cubicBezTo>
                  <a:cubicBezTo>
                    <a:pt x="165" y="455"/>
                    <a:pt x="182" y="431"/>
                    <a:pt x="249" y="423"/>
                  </a:cubicBezTo>
                  <a:cubicBezTo>
                    <a:pt x="253" y="417"/>
                    <a:pt x="261" y="413"/>
                    <a:pt x="260" y="406"/>
                  </a:cubicBezTo>
                  <a:cubicBezTo>
                    <a:pt x="259" y="399"/>
                    <a:pt x="248" y="399"/>
                    <a:pt x="243" y="395"/>
                  </a:cubicBezTo>
                  <a:cubicBezTo>
                    <a:pt x="227" y="382"/>
                    <a:pt x="218" y="379"/>
                    <a:pt x="198" y="372"/>
                  </a:cubicBezTo>
                  <a:cubicBezTo>
                    <a:pt x="200" y="353"/>
                    <a:pt x="194" y="332"/>
                    <a:pt x="204" y="316"/>
                  </a:cubicBezTo>
                  <a:cubicBezTo>
                    <a:pt x="205" y="314"/>
                    <a:pt x="244" y="302"/>
                    <a:pt x="254" y="299"/>
                  </a:cubicBezTo>
                  <a:cubicBezTo>
                    <a:pt x="273" y="280"/>
                    <a:pt x="293" y="268"/>
                    <a:pt x="317" y="259"/>
                  </a:cubicBezTo>
                  <a:cubicBezTo>
                    <a:pt x="320" y="248"/>
                    <a:pt x="329" y="237"/>
                    <a:pt x="328" y="225"/>
                  </a:cubicBezTo>
                  <a:cubicBezTo>
                    <a:pt x="322" y="162"/>
                    <a:pt x="245" y="147"/>
                    <a:pt x="192" y="141"/>
                  </a:cubicBezTo>
                  <a:cubicBezTo>
                    <a:pt x="219" y="114"/>
                    <a:pt x="184" y="144"/>
                    <a:pt x="243" y="124"/>
                  </a:cubicBezTo>
                  <a:cubicBezTo>
                    <a:pt x="256" y="120"/>
                    <a:pt x="270" y="93"/>
                    <a:pt x="283" y="84"/>
                  </a:cubicBezTo>
                  <a:cubicBezTo>
                    <a:pt x="281" y="73"/>
                    <a:pt x="282" y="60"/>
                    <a:pt x="277" y="50"/>
                  </a:cubicBezTo>
                  <a:cubicBezTo>
                    <a:pt x="271" y="39"/>
                    <a:pt x="236" y="29"/>
                    <a:pt x="226" y="22"/>
                  </a:cubicBezTo>
                  <a:cubicBezTo>
                    <a:pt x="213" y="3"/>
                    <a:pt x="210" y="0"/>
                    <a:pt x="221" y="11"/>
                  </a:cubicBezTo>
                  <a:close/>
                </a:path>
              </a:pathLst>
            </a:custGeom>
            <a:solidFill>
              <a:srgbClr val="FFCC00">
                <a:alpha val="74901"/>
              </a:srgbClr>
            </a:solidFill>
            <a:ln w="9525">
              <a:noFill/>
              <a:round/>
              <a:headEnd/>
              <a:tailEnd/>
            </a:ln>
          </p:spPr>
          <p:txBody>
            <a:bodyPr/>
            <a:lstStyle/>
            <a:p>
              <a:endParaRPr lang="fr-FR"/>
            </a:p>
          </p:txBody>
        </p:sp>
        <p:sp>
          <p:nvSpPr>
            <p:cNvPr id="33811" name="Freeform 19"/>
            <p:cNvSpPr>
              <a:spLocks/>
            </p:cNvSpPr>
            <p:nvPr/>
          </p:nvSpPr>
          <p:spPr bwMode="auto">
            <a:xfrm>
              <a:off x="3725863" y="3836988"/>
              <a:ext cx="711200" cy="968375"/>
            </a:xfrm>
            <a:custGeom>
              <a:avLst/>
              <a:gdLst>
                <a:gd name="T0" fmla="*/ 2147483646 w 448"/>
                <a:gd name="T1" fmla="*/ 2147483646 h 610"/>
                <a:gd name="T2" fmla="*/ 2147483646 w 448"/>
                <a:gd name="T3" fmla="*/ 2147483646 h 610"/>
                <a:gd name="T4" fmla="*/ 2147483646 w 448"/>
                <a:gd name="T5" fmla="*/ 2147483646 h 610"/>
                <a:gd name="T6" fmla="*/ 2147483646 w 448"/>
                <a:gd name="T7" fmla="*/ 2147483646 h 610"/>
                <a:gd name="T8" fmla="*/ 2147483646 w 448"/>
                <a:gd name="T9" fmla="*/ 2147483646 h 610"/>
                <a:gd name="T10" fmla="*/ 2147483646 w 448"/>
                <a:gd name="T11" fmla="*/ 2147483646 h 610"/>
                <a:gd name="T12" fmla="*/ 2147483646 w 448"/>
                <a:gd name="T13" fmla="*/ 2147483646 h 610"/>
                <a:gd name="T14" fmla="*/ 2147483646 w 448"/>
                <a:gd name="T15" fmla="*/ 2147483646 h 610"/>
                <a:gd name="T16" fmla="*/ 2147483646 w 448"/>
                <a:gd name="T17" fmla="*/ 2147483646 h 610"/>
                <a:gd name="T18" fmla="*/ 2147483646 w 448"/>
                <a:gd name="T19" fmla="*/ 2147483646 h 610"/>
                <a:gd name="T20" fmla="*/ 2147483646 w 448"/>
                <a:gd name="T21" fmla="*/ 2147483646 h 610"/>
                <a:gd name="T22" fmla="*/ 2147483646 w 448"/>
                <a:gd name="T23" fmla="*/ 2147483646 h 610"/>
                <a:gd name="T24" fmla="*/ 2147483646 w 448"/>
                <a:gd name="T25" fmla="*/ 2147483646 h 610"/>
                <a:gd name="T26" fmla="*/ 2147483646 w 448"/>
                <a:gd name="T27" fmla="*/ 2147483646 h 610"/>
                <a:gd name="T28" fmla="*/ 2147483646 w 448"/>
                <a:gd name="T29" fmla="*/ 2147483646 h 610"/>
                <a:gd name="T30" fmla="*/ 2147483646 w 448"/>
                <a:gd name="T31" fmla="*/ 2147483646 h 610"/>
                <a:gd name="T32" fmla="*/ 2147483646 w 448"/>
                <a:gd name="T33" fmla="*/ 2147483646 h 610"/>
                <a:gd name="T34" fmla="*/ 2147483646 w 448"/>
                <a:gd name="T35" fmla="*/ 2147483646 h 610"/>
                <a:gd name="T36" fmla="*/ 2147483646 w 448"/>
                <a:gd name="T37" fmla="*/ 2147483646 h 610"/>
                <a:gd name="T38" fmla="*/ 2147483646 w 448"/>
                <a:gd name="T39" fmla="*/ 2147483646 h 610"/>
                <a:gd name="T40" fmla="*/ 2147483646 w 448"/>
                <a:gd name="T41" fmla="*/ 2147483646 h 610"/>
                <a:gd name="T42" fmla="*/ 2147483646 w 448"/>
                <a:gd name="T43" fmla="*/ 2147483646 h 610"/>
                <a:gd name="T44" fmla="*/ 2147483646 w 448"/>
                <a:gd name="T45" fmla="*/ 2147483646 h 610"/>
                <a:gd name="T46" fmla="*/ 2147483646 w 448"/>
                <a:gd name="T47" fmla="*/ 2147483646 h 610"/>
                <a:gd name="T48" fmla="*/ 2147483646 w 448"/>
                <a:gd name="T49" fmla="*/ 2147483646 h 610"/>
                <a:gd name="T50" fmla="*/ 2147483646 w 448"/>
                <a:gd name="T51" fmla="*/ 2147483646 h 610"/>
                <a:gd name="T52" fmla="*/ 2147483646 w 448"/>
                <a:gd name="T53" fmla="*/ 2147483646 h 610"/>
                <a:gd name="T54" fmla="*/ 2147483646 w 448"/>
                <a:gd name="T55" fmla="*/ 2147483646 h 610"/>
                <a:gd name="T56" fmla="*/ 2147483646 w 448"/>
                <a:gd name="T57" fmla="*/ 2147483646 h 6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8"/>
                <a:gd name="T88" fmla="*/ 0 h 610"/>
                <a:gd name="T89" fmla="*/ 448 w 448"/>
                <a:gd name="T90" fmla="*/ 610 h 6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8" h="610">
                  <a:moveTo>
                    <a:pt x="93" y="548"/>
                  </a:moveTo>
                  <a:cubicBezTo>
                    <a:pt x="98" y="552"/>
                    <a:pt x="103" y="556"/>
                    <a:pt x="109" y="559"/>
                  </a:cubicBezTo>
                  <a:cubicBezTo>
                    <a:pt x="114" y="562"/>
                    <a:pt x="121" y="562"/>
                    <a:pt x="126" y="565"/>
                  </a:cubicBezTo>
                  <a:cubicBezTo>
                    <a:pt x="147" y="577"/>
                    <a:pt x="163" y="597"/>
                    <a:pt x="183" y="610"/>
                  </a:cubicBezTo>
                  <a:cubicBezTo>
                    <a:pt x="249" y="604"/>
                    <a:pt x="263" y="596"/>
                    <a:pt x="318" y="576"/>
                  </a:cubicBezTo>
                  <a:cubicBezTo>
                    <a:pt x="345" y="552"/>
                    <a:pt x="316" y="583"/>
                    <a:pt x="335" y="531"/>
                  </a:cubicBezTo>
                  <a:cubicBezTo>
                    <a:pt x="341" y="515"/>
                    <a:pt x="368" y="513"/>
                    <a:pt x="381" y="508"/>
                  </a:cubicBezTo>
                  <a:cubicBezTo>
                    <a:pt x="376" y="467"/>
                    <a:pt x="370" y="448"/>
                    <a:pt x="381" y="407"/>
                  </a:cubicBezTo>
                  <a:cubicBezTo>
                    <a:pt x="386" y="389"/>
                    <a:pt x="426" y="373"/>
                    <a:pt x="426" y="373"/>
                  </a:cubicBezTo>
                  <a:cubicBezTo>
                    <a:pt x="430" y="367"/>
                    <a:pt x="433" y="361"/>
                    <a:pt x="437" y="356"/>
                  </a:cubicBezTo>
                  <a:cubicBezTo>
                    <a:pt x="440" y="352"/>
                    <a:pt x="448" y="349"/>
                    <a:pt x="448" y="344"/>
                  </a:cubicBezTo>
                  <a:cubicBezTo>
                    <a:pt x="448" y="318"/>
                    <a:pt x="438" y="306"/>
                    <a:pt x="426" y="288"/>
                  </a:cubicBezTo>
                  <a:cubicBezTo>
                    <a:pt x="421" y="253"/>
                    <a:pt x="411" y="226"/>
                    <a:pt x="375" y="215"/>
                  </a:cubicBezTo>
                  <a:cubicBezTo>
                    <a:pt x="351" y="189"/>
                    <a:pt x="330" y="186"/>
                    <a:pt x="296" y="181"/>
                  </a:cubicBezTo>
                  <a:cubicBezTo>
                    <a:pt x="266" y="185"/>
                    <a:pt x="255" y="195"/>
                    <a:pt x="228" y="203"/>
                  </a:cubicBezTo>
                  <a:cubicBezTo>
                    <a:pt x="193" y="241"/>
                    <a:pt x="162" y="178"/>
                    <a:pt x="149" y="152"/>
                  </a:cubicBezTo>
                  <a:cubicBezTo>
                    <a:pt x="141" y="136"/>
                    <a:pt x="138" y="135"/>
                    <a:pt x="126" y="124"/>
                  </a:cubicBezTo>
                  <a:cubicBezTo>
                    <a:pt x="112" y="77"/>
                    <a:pt x="132" y="134"/>
                    <a:pt x="109" y="96"/>
                  </a:cubicBezTo>
                  <a:cubicBezTo>
                    <a:pt x="92" y="69"/>
                    <a:pt x="106" y="33"/>
                    <a:pt x="70" y="23"/>
                  </a:cubicBezTo>
                  <a:cubicBezTo>
                    <a:pt x="49" y="0"/>
                    <a:pt x="35" y="8"/>
                    <a:pt x="8" y="17"/>
                  </a:cubicBezTo>
                  <a:cubicBezTo>
                    <a:pt x="0" y="41"/>
                    <a:pt x="0" y="53"/>
                    <a:pt x="25" y="62"/>
                  </a:cubicBezTo>
                  <a:cubicBezTo>
                    <a:pt x="33" y="89"/>
                    <a:pt x="40" y="111"/>
                    <a:pt x="53" y="135"/>
                  </a:cubicBezTo>
                  <a:cubicBezTo>
                    <a:pt x="58" y="146"/>
                    <a:pt x="58" y="159"/>
                    <a:pt x="64" y="169"/>
                  </a:cubicBezTo>
                  <a:cubicBezTo>
                    <a:pt x="70" y="180"/>
                    <a:pt x="80" y="188"/>
                    <a:pt x="87" y="198"/>
                  </a:cubicBezTo>
                  <a:cubicBezTo>
                    <a:pt x="95" y="253"/>
                    <a:pt x="119" y="279"/>
                    <a:pt x="81" y="333"/>
                  </a:cubicBezTo>
                  <a:cubicBezTo>
                    <a:pt x="68" y="378"/>
                    <a:pt x="84" y="453"/>
                    <a:pt x="87" y="497"/>
                  </a:cubicBezTo>
                  <a:cubicBezTo>
                    <a:pt x="84" y="488"/>
                    <a:pt x="74" y="460"/>
                    <a:pt x="79" y="469"/>
                  </a:cubicBezTo>
                  <a:cubicBezTo>
                    <a:pt x="85" y="480"/>
                    <a:pt x="93" y="509"/>
                    <a:pt x="98" y="525"/>
                  </a:cubicBezTo>
                  <a:cubicBezTo>
                    <a:pt x="97" y="529"/>
                    <a:pt x="76" y="580"/>
                    <a:pt x="93" y="548"/>
                  </a:cubicBezTo>
                  <a:close/>
                </a:path>
              </a:pathLst>
            </a:custGeom>
            <a:solidFill>
              <a:srgbClr val="FF6600">
                <a:alpha val="74901"/>
              </a:srgbClr>
            </a:solidFill>
            <a:ln w="9525">
              <a:noFill/>
              <a:round/>
              <a:headEnd/>
              <a:tailEnd/>
            </a:ln>
          </p:spPr>
          <p:txBody>
            <a:bodyPr/>
            <a:lstStyle/>
            <a:p>
              <a:endParaRPr lang="fr-FR"/>
            </a:p>
          </p:txBody>
        </p:sp>
        <p:sp>
          <p:nvSpPr>
            <p:cNvPr id="33812" name="Freeform 20"/>
            <p:cNvSpPr>
              <a:spLocks/>
            </p:cNvSpPr>
            <p:nvPr/>
          </p:nvSpPr>
          <p:spPr bwMode="auto">
            <a:xfrm>
              <a:off x="3038475" y="2455863"/>
              <a:ext cx="1162050" cy="1435100"/>
            </a:xfrm>
            <a:custGeom>
              <a:avLst/>
              <a:gdLst>
                <a:gd name="T0" fmla="*/ 2147483646 w 732"/>
                <a:gd name="T1" fmla="*/ 0 h 904"/>
                <a:gd name="T2" fmla="*/ 2147483646 w 732"/>
                <a:gd name="T3" fmla="*/ 2147483646 h 904"/>
                <a:gd name="T4" fmla="*/ 2147483646 w 732"/>
                <a:gd name="T5" fmla="*/ 2147483646 h 904"/>
                <a:gd name="T6" fmla="*/ 2147483646 w 732"/>
                <a:gd name="T7" fmla="*/ 2147483646 h 904"/>
                <a:gd name="T8" fmla="*/ 2147483646 w 732"/>
                <a:gd name="T9" fmla="*/ 2147483646 h 904"/>
                <a:gd name="T10" fmla="*/ 2147483646 w 732"/>
                <a:gd name="T11" fmla="*/ 2147483646 h 904"/>
                <a:gd name="T12" fmla="*/ 2147483646 w 732"/>
                <a:gd name="T13" fmla="*/ 2147483646 h 904"/>
                <a:gd name="T14" fmla="*/ 2147483646 w 732"/>
                <a:gd name="T15" fmla="*/ 2147483646 h 904"/>
                <a:gd name="T16" fmla="*/ 2147483646 w 732"/>
                <a:gd name="T17" fmla="*/ 2147483646 h 904"/>
                <a:gd name="T18" fmla="*/ 2147483646 w 732"/>
                <a:gd name="T19" fmla="*/ 2147483646 h 904"/>
                <a:gd name="T20" fmla="*/ 0 w 732"/>
                <a:gd name="T21" fmla="*/ 2147483646 h 904"/>
                <a:gd name="T22" fmla="*/ 2147483646 w 732"/>
                <a:gd name="T23" fmla="*/ 2147483646 h 904"/>
                <a:gd name="T24" fmla="*/ 2147483646 w 732"/>
                <a:gd name="T25" fmla="*/ 2147483646 h 904"/>
                <a:gd name="T26" fmla="*/ 2147483646 w 732"/>
                <a:gd name="T27" fmla="*/ 2147483646 h 904"/>
                <a:gd name="T28" fmla="*/ 2147483646 w 732"/>
                <a:gd name="T29" fmla="*/ 2147483646 h 904"/>
                <a:gd name="T30" fmla="*/ 2147483646 w 732"/>
                <a:gd name="T31" fmla="*/ 2147483646 h 904"/>
                <a:gd name="T32" fmla="*/ 2147483646 w 732"/>
                <a:gd name="T33" fmla="*/ 2147483646 h 904"/>
                <a:gd name="T34" fmla="*/ 2147483646 w 732"/>
                <a:gd name="T35" fmla="*/ 2147483646 h 904"/>
                <a:gd name="T36" fmla="*/ 2147483646 w 732"/>
                <a:gd name="T37" fmla="*/ 2147483646 h 904"/>
                <a:gd name="T38" fmla="*/ 2147483646 w 732"/>
                <a:gd name="T39" fmla="*/ 2147483646 h 904"/>
                <a:gd name="T40" fmla="*/ 2147483646 w 732"/>
                <a:gd name="T41" fmla="*/ 2147483646 h 904"/>
                <a:gd name="T42" fmla="*/ 2147483646 w 732"/>
                <a:gd name="T43" fmla="*/ 2147483646 h 904"/>
                <a:gd name="T44" fmla="*/ 2147483646 w 732"/>
                <a:gd name="T45" fmla="*/ 2147483646 h 904"/>
                <a:gd name="T46" fmla="*/ 2147483646 w 732"/>
                <a:gd name="T47" fmla="*/ 2147483646 h 904"/>
                <a:gd name="T48" fmla="*/ 2147483646 w 732"/>
                <a:gd name="T49" fmla="*/ 2147483646 h 904"/>
                <a:gd name="T50" fmla="*/ 2147483646 w 732"/>
                <a:gd name="T51" fmla="*/ 2147483646 h 904"/>
                <a:gd name="T52" fmla="*/ 2147483646 w 732"/>
                <a:gd name="T53" fmla="*/ 2147483646 h 904"/>
                <a:gd name="T54" fmla="*/ 2147483646 w 732"/>
                <a:gd name="T55" fmla="*/ 2147483646 h 904"/>
                <a:gd name="T56" fmla="*/ 2147483646 w 732"/>
                <a:gd name="T57" fmla="*/ 2147483646 h 904"/>
                <a:gd name="T58" fmla="*/ 2147483646 w 732"/>
                <a:gd name="T59" fmla="*/ 2147483646 h 904"/>
                <a:gd name="T60" fmla="*/ 2147483646 w 732"/>
                <a:gd name="T61" fmla="*/ 2147483646 h 904"/>
                <a:gd name="T62" fmla="*/ 2147483646 w 732"/>
                <a:gd name="T63" fmla="*/ 2147483646 h 904"/>
                <a:gd name="T64" fmla="*/ 2147483646 w 732"/>
                <a:gd name="T65" fmla="*/ 2147483646 h 904"/>
                <a:gd name="T66" fmla="*/ 2147483646 w 732"/>
                <a:gd name="T67" fmla="*/ 2147483646 h 904"/>
                <a:gd name="T68" fmla="*/ 2147483646 w 732"/>
                <a:gd name="T69" fmla="*/ 2147483646 h 904"/>
                <a:gd name="T70" fmla="*/ 2147483646 w 732"/>
                <a:gd name="T71" fmla="*/ 2147483646 h 904"/>
                <a:gd name="T72" fmla="*/ 2147483646 w 732"/>
                <a:gd name="T73" fmla="*/ 2147483646 h 904"/>
                <a:gd name="T74" fmla="*/ 2147483646 w 732"/>
                <a:gd name="T75" fmla="*/ 2147483646 h 904"/>
                <a:gd name="T76" fmla="*/ 2147483646 w 732"/>
                <a:gd name="T77" fmla="*/ 0 h 9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2"/>
                <a:gd name="T118" fmla="*/ 0 h 904"/>
                <a:gd name="T119" fmla="*/ 732 w 732"/>
                <a:gd name="T120" fmla="*/ 904 h 9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2" h="904">
                  <a:moveTo>
                    <a:pt x="486" y="0"/>
                  </a:moveTo>
                  <a:cubicBezTo>
                    <a:pt x="468" y="13"/>
                    <a:pt x="451" y="15"/>
                    <a:pt x="430" y="23"/>
                  </a:cubicBezTo>
                  <a:cubicBezTo>
                    <a:pt x="413" y="39"/>
                    <a:pt x="395" y="56"/>
                    <a:pt x="373" y="62"/>
                  </a:cubicBezTo>
                  <a:cubicBezTo>
                    <a:pt x="356" y="80"/>
                    <a:pt x="342" y="100"/>
                    <a:pt x="322" y="113"/>
                  </a:cubicBezTo>
                  <a:cubicBezTo>
                    <a:pt x="316" y="134"/>
                    <a:pt x="312" y="151"/>
                    <a:pt x="300" y="170"/>
                  </a:cubicBezTo>
                  <a:cubicBezTo>
                    <a:pt x="289" y="211"/>
                    <a:pt x="280" y="250"/>
                    <a:pt x="311" y="283"/>
                  </a:cubicBezTo>
                  <a:cubicBezTo>
                    <a:pt x="320" y="309"/>
                    <a:pt x="327" y="431"/>
                    <a:pt x="300" y="458"/>
                  </a:cubicBezTo>
                  <a:cubicBezTo>
                    <a:pt x="276" y="482"/>
                    <a:pt x="232" y="467"/>
                    <a:pt x="198" y="469"/>
                  </a:cubicBezTo>
                  <a:cubicBezTo>
                    <a:pt x="159" y="479"/>
                    <a:pt x="158" y="479"/>
                    <a:pt x="119" y="469"/>
                  </a:cubicBezTo>
                  <a:cubicBezTo>
                    <a:pt x="81" y="472"/>
                    <a:pt x="48" y="465"/>
                    <a:pt x="23" y="492"/>
                  </a:cubicBezTo>
                  <a:cubicBezTo>
                    <a:pt x="17" y="510"/>
                    <a:pt x="6" y="524"/>
                    <a:pt x="0" y="542"/>
                  </a:cubicBezTo>
                  <a:cubicBezTo>
                    <a:pt x="20" y="562"/>
                    <a:pt x="50" y="583"/>
                    <a:pt x="74" y="599"/>
                  </a:cubicBezTo>
                  <a:cubicBezTo>
                    <a:pt x="81" y="621"/>
                    <a:pt x="86" y="625"/>
                    <a:pt x="108" y="633"/>
                  </a:cubicBezTo>
                  <a:cubicBezTo>
                    <a:pt x="116" y="659"/>
                    <a:pt x="144" y="667"/>
                    <a:pt x="170" y="672"/>
                  </a:cubicBezTo>
                  <a:cubicBezTo>
                    <a:pt x="174" y="676"/>
                    <a:pt x="176" y="681"/>
                    <a:pt x="181" y="684"/>
                  </a:cubicBezTo>
                  <a:cubicBezTo>
                    <a:pt x="186" y="687"/>
                    <a:pt x="194" y="685"/>
                    <a:pt x="198" y="689"/>
                  </a:cubicBezTo>
                  <a:cubicBezTo>
                    <a:pt x="202" y="693"/>
                    <a:pt x="201" y="701"/>
                    <a:pt x="204" y="706"/>
                  </a:cubicBezTo>
                  <a:cubicBezTo>
                    <a:pt x="215" y="723"/>
                    <a:pt x="230" y="739"/>
                    <a:pt x="249" y="746"/>
                  </a:cubicBezTo>
                  <a:cubicBezTo>
                    <a:pt x="264" y="769"/>
                    <a:pt x="287" y="777"/>
                    <a:pt x="305" y="797"/>
                  </a:cubicBezTo>
                  <a:cubicBezTo>
                    <a:pt x="307" y="802"/>
                    <a:pt x="307" y="809"/>
                    <a:pt x="311" y="813"/>
                  </a:cubicBezTo>
                  <a:cubicBezTo>
                    <a:pt x="321" y="823"/>
                    <a:pt x="345" y="836"/>
                    <a:pt x="345" y="836"/>
                  </a:cubicBezTo>
                  <a:cubicBezTo>
                    <a:pt x="364" y="866"/>
                    <a:pt x="399" y="879"/>
                    <a:pt x="424" y="904"/>
                  </a:cubicBezTo>
                  <a:cubicBezTo>
                    <a:pt x="470" y="898"/>
                    <a:pt x="494" y="886"/>
                    <a:pt x="542" y="881"/>
                  </a:cubicBezTo>
                  <a:cubicBezTo>
                    <a:pt x="578" y="870"/>
                    <a:pt x="615" y="866"/>
                    <a:pt x="650" y="853"/>
                  </a:cubicBezTo>
                  <a:cubicBezTo>
                    <a:pt x="666" y="828"/>
                    <a:pt x="676" y="825"/>
                    <a:pt x="706" y="819"/>
                  </a:cubicBezTo>
                  <a:cubicBezTo>
                    <a:pt x="732" y="795"/>
                    <a:pt x="723" y="765"/>
                    <a:pt x="712" y="734"/>
                  </a:cubicBezTo>
                  <a:cubicBezTo>
                    <a:pt x="707" y="677"/>
                    <a:pt x="698" y="637"/>
                    <a:pt x="712" y="582"/>
                  </a:cubicBezTo>
                  <a:cubicBezTo>
                    <a:pt x="711" y="571"/>
                    <a:pt x="711" y="478"/>
                    <a:pt x="684" y="463"/>
                  </a:cubicBezTo>
                  <a:cubicBezTo>
                    <a:pt x="675" y="458"/>
                    <a:pt x="665" y="460"/>
                    <a:pt x="655" y="458"/>
                  </a:cubicBezTo>
                  <a:cubicBezTo>
                    <a:pt x="571" y="427"/>
                    <a:pt x="616" y="430"/>
                    <a:pt x="480" y="424"/>
                  </a:cubicBezTo>
                  <a:cubicBezTo>
                    <a:pt x="463" y="413"/>
                    <a:pt x="452" y="401"/>
                    <a:pt x="435" y="390"/>
                  </a:cubicBezTo>
                  <a:cubicBezTo>
                    <a:pt x="408" y="348"/>
                    <a:pt x="416" y="369"/>
                    <a:pt x="407" y="328"/>
                  </a:cubicBezTo>
                  <a:cubicBezTo>
                    <a:pt x="410" y="302"/>
                    <a:pt x="400" y="268"/>
                    <a:pt x="418" y="249"/>
                  </a:cubicBezTo>
                  <a:cubicBezTo>
                    <a:pt x="422" y="245"/>
                    <a:pt x="430" y="246"/>
                    <a:pt x="435" y="243"/>
                  </a:cubicBezTo>
                  <a:cubicBezTo>
                    <a:pt x="457" y="231"/>
                    <a:pt x="474" y="211"/>
                    <a:pt x="497" y="204"/>
                  </a:cubicBezTo>
                  <a:cubicBezTo>
                    <a:pt x="516" y="185"/>
                    <a:pt x="553" y="176"/>
                    <a:pt x="503" y="158"/>
                  </a:cubicBezTo>
                  <a:cubicBezTo>
                    <a:pt x="490" y="138"/>
                    <a:pt x="484" y="131"/>
                    <a:pt x="492" y="108"/>
                  </a:cubicBezTo>
                  <a:cubicBezTo>
                    <a:pt x="495" y="87"/>
                    <a:pt x="503" y="66"/>
                    <a:pt x="503" y="45"/>
                  </a:cubicBezTo>
                  <a:cubicBezTo>
                    <a:pt x="503" y="4"/>
                    <a:pt x="471" y="15"/>
                    <a:pt x="486" y="0"/>
                  </a:cubicBezTo>
                  <a:close/>
                </a:path>
              </a:pathLst>
            </a:custGeom>
            <a:solidFill>
              <a:srgbClr val="FF6600">
                <a:alpha val="74901"/>
              </a:srgbClr>
            </a:solidFill>
            <a:ln w="9525">
              <a:noFill/>
              <a:round/>
              <a:headEnd/>
              <a:tailEnd/>
            </a:ln>
          </p:spPr>
          <p:txBody>
            <a:bodyPr/>
            <a:lstStyle/>
            <a:p>
              <a:endParaRPr lang="fr-FR"/>
            </a:p>
          </p:txBody>
        </p:sp>
        <p:sp>
          <p:nvSpPr>
            <p:cNvPr id="33813" name="Freeform 21"/>
            <p:cNvSpPr>
              <a:spLocks/>
            </p:cNvSpPr>
            <p:nvPr/>
          </p:nvSpPr>
          <p:spPr bwMode="auto">
            <a:xfrm>
              <a:off x="3821113" y="2763838"/>
              <a:ext cx="168275" cy="277812"/>
            </a:xfrm>
            <a:custGeom>
              <a:avLst/>
              <a:gdLst>
                <a:gd name="T0" fmla="*/ 2147483646 w 106"/>
                <a:gd name="T1" fmla="*/ 2147483646 h 175"/>
                <a:gd name="T2" fmla="*/ 2147483646 w 106"/>
                <a:gd name="T3" fmla="*/ 2147483646 h 175"/>
                <a:gd name="T4" fmla="*/ 2147483646 w 106"/>
                <a:gd name="T5" fmla="*/ 2147483646 h 175"/>
                <a:gd name="T6" fmla="*/ 2147483646 w 106"/>
                <a:gd name="T7" fmla="*/ 2147483646 h 175"/>
                <a:gd name="T8" fmla="*/ 2147483646 w 106"/>
                <a:gd name="T9" fmla="*/ 2147483646 h 175"/>
                <a:gd name="T10" fmla="*/ 2147483646 w 106"/>
                <a:gd name="T11" fmla="*/ 2147483646 h 175"/>
                <a:gd name="T12" fmla="*/ 2147483646 w 106"/>
                <a:gd name="T13" fmla="*/ 2147483646 h 175"/>
                <a:gd name="T14" fmla="*/ 2147483646 w 106"/>
                <a:gd name="T15" fmla="*/ 2147483646 h 175"/>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75"/>
                <a:gd name="T26" fmla="*/ 106 w 106"/>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75">
                  <a:moveTo>
                    <a:pt x="78" y="15"/>
                  </a:moveTo>
                  <a:cubicBezTo>
                    <a:pt x="38" y="29"/>
                    <a:pt x="56" y="24"/>
                    <a:pt x="27" y="32"/>
                  </a:cubicBezTo>
                  <a:cubicBezTo>
                    <a:pt x="20" y="42"/>
                    <a:pt x="5" y="48"/>
                    <a:pt x="4" y="60"/>
                  </a:cubicBezTo>
                  <a:cubicBezTo>
                    <a:pt x="0" y="95"/>
                    <a:pt x="17" y="127"/>
                    <a:pt x="44" y="145"/>
                  </a:cubicBezTo>
                  <a:cubicBezTo>
                    <a:pt x="58" y="166"/>
                    <a:pt x="64" y="175"/>
                    <a:pt x="89" y="168"/>
                  </a:cubicBezTo>
                  <a:cubicBezTo>
                    <a:pt x="97" y="146"/>
                    <a:pt x="98" y="122"/>
                    <a:pt x="106" y="100"/>
                  </a:cubicBezTo>
                  <a:cubicBezTo>
                    <a:pt x="104" y="76"/>
                    <a:pt x="105" y="51"/>
                    <a:pt x="100" y="27"/>
                  </a:cubicBezTo>
                  <a:cubicBezTo>
                    <a:pt x="95" y="0"/>
                    <a:pt x="32" y="31"/>
                    <a:pt x="78" y="15"/>
                  </a:cubicBezTo>
                  <a:close/>
                </a:path>
              </a:pathLst>
            </a:custGeom>
            <a:solidFill>
              <a:srgbClr val="FF6600">
                <a:alpha val="74901"/>
              </a:srgbClr>
            </a:solidFill>
            <a:ln w="9525">
              <a:noFill/>
              <a:round/>
              <a:headEnd/>
              <a:tailEnd/>
            </a:ln>
          </p:spPr>
          <p:txBody>
            <a:bodyPr/>
            <a:lstStyle/>
            <a:p>
              <a:endParaRPr lang="fr-FR"/>
            </a:p>
          </p:txBody>
        </p:sp>
        <p:sp>
          <p:nvSpPr>
            <p:cNvPr id="33814" name="Freeform 22"/>
            <p:cNvSpPr>
              <a:spLocks/>
            </p:cNvSpPr>
            <p:nvPr/>
          </p:nvSpPr>
          <p:spPr bwMode="auto">
            <a:xfrm>
              <a:off x="3697288" y="2860675"/>
              <a:ext cx="106362" cy="123825"/>
            </a:xfrm>
            <a:custGeom>
              <a:avLst/>
              <a:gdLst>
                <a:gd name="T0" fmla="*/ 2147483646 w 67"/>
                <a:gd name="T1" fmla="*/ 2147483646 h 78"/>
                <a:gd name="T2" fmla="*/ 2147483646 w 67"/>
                <a:gd name="T3" fmla="*/ 2147483646 h 78"/>
                <a:gd name="T4" fmla="*/ 2147483646 w 67"/>
                <a:gd name="T5" fmla="*/ 2147483646 h 78"/>
                <a:gd name="T6" fmla="*/ 2147483646 w 67"/>
                <a:gd name="T7" fmla="*/ 2147483646 h 78"/>
                <a:gd name="T8" fmla="*/ 2147483646 w 67"/>
                <a:gd name="T9" fmla="*/ 2147483646 h 78"/>
                <a:gd name="T10" fmla="*/ 0 60000 65536"/>
                <a:gd name="T11" fmla="*/ 0 60000 65536"/>
                <a:gd name="T12" fmla="*/ 0 60000 65536"/>
                <a:gd name="T13" fmla="*/ 0 60000 65536"/>
                <a:gd name="T14" fmla="*/ 0 60000 65536"/>
                <a:gd name="T15" fmla="*/ 0 w 67"/>
                <a:gd name="T16" fmla="*/ 0 h 78"/>
                <a:gd name="T17" fmla="*/ 67 w 67"/>
                <a:gd name="T18" fmla="*/ 78 h 78"/>
              </a:gdLst>
              <a:ahLst/>
              <a:cxnLst>
                <a:cxn ang="T10">
                  <a:pos x="T0" y="T1"/>
                </a:cxn>
                <a:cxn ang="T11">
                  <a:pos x="T2" y="T3"/>
                </a:cxn>
                <a:cxn ang="T12">
                  <a:pos x="T4" y="T5"/>
                </a:cxn>
                <a:cxn ang="T13">
                  <a:pos x="T6" y="T7"/>
                </a:cxn>
                <a:cxn ang="T14">
                  <a:pos x="T8" y="T9"/>
                </a:cxn>
              </a:cxnLst>
              <a:rect l="T15" t="T16" r="T17" b="T18"/>
              <a:pathLst>
                <a:path w="67" h="78">
                  <a:moveTo>
                    <a:pt x="54" y="5"/>
                  </a:moveTo>
                  <a:cubicBezTo>
                    <a:pt x="39" y="7"/>
                    <a:pt x="19" y="0"/>
                    <a:pt x="9" y="11"/>
                  </a:cubicBezTo>
                  <a:cubicBezTo>
                    <a:pt x="0" y="21"/>
                    <a:pt x="13" y="37"/>
                    <a:pt x="15" y="50"/>
                  </a:cubicBezTo>
                  <a:cubicBezTo>
                    <a:pt x="20" y="77"/>
                    <a:pt x="23" y="78"/>
                    <a:pt x="48" y="78"/>
                  </a:cubicBezTo>
                  <a:cubicBezTo>
                    <a:pt x="67" y="52"/>
                    <a:pt x="54" y="39"/>
                    <a:pt x="54" y="5"/>
                  </a:cubicBezTo>
                  <a:close/>
                </a:path>
              </a:pathLst>
            </a:custGeom>
            <a:solidFill>
              <a:srgbClr val="FF6600">
                <a:alpha val="74901"/>
              </a:srgbClr>
            </a:solidFill>
            <a:ln w="9525">
              <a:noFill/>
              <a:round/>
              <a:headEnd/>
              <a:tailEnd/>
            </a:ln>
          </p:spPr>
          <p:txBody>
            <a:bodyPr/>
            <a:lstStyle/>
            <a:p>
              <a:endParaRPr lang="fr-FR"/>
            </a:p>
          </p:txBody>
        </p:sp>
        <p:sp>
          <p:nvSpPr>
            <p:cNvPr id="33815" name="Freeform 23"/>
            <p:cNvSpPr>
              <a:spLocks/>
            </p:cNvSpPr>
            <p:nvPr/>
          </p:nvSpPr>
          <p:spPr bwMode="auto">
            <a:xfrm>
              <a:off x="3932238" y="1844675"/>
              <a:ext cx="762000" cy="1127125"/>
            </a:xfrm>
            <a:custGeom>
              <a:avLst/>
              <a:gdLst>
                <a:gd name="T0" fmla="*/ 2147483646 w 480"/>
                <a:gd name="T1" fmla="*/ 0 h 710"/>
                <a:gd name="T2" fmla="*/ 2147483646 w 480"/>
                <a:gd name="T3" fmla="*/ 2147483646 h 710"/>
                <a:gd name="T4" fmla="*/ 2147483646 w 480"/>
                <a:gd name="T5" fmla="*/ 2147483646 h 710"/>
                <a:gd name="T6" fmla="*/ 2147483646 w 480"/>
                <a:gd name="T7" fmla="*/ 2147483646 h 710"/>
                <a:gd name="T8" fmla="*/ 2147483646 w 480"/>
                <a:gd name="T9" fmla="*/ 2147483646 h 710"/>
                <a:gd name="T10" fmla="*/ 2147483646 w 480"/>
                <a:gd name="T11" fmla="*/ 2147483646 h 710"/>
                <a:gd name="T12" fmla="*/ 2147483646 w 480"/>
                <a:gd name="T13" fmla="*/ 2147483646 h 710"/>
                <a:gd name="T14" fmla="*/ 2147483646 w 480"/>
                <a:gd name="T15" fmla="*/ 2147483646 h 710"/>
                <a:gd name="T16" fmla="*/ 2147483646 w 480"/>
                <a:gd name="T17" fmla="*/ 2147483646 h 710"/>
                <a:gd name="T18" fmla="*/ 2147483646 w 480"/>
                <a:gd name="T19" fmla="*/ 2147483646 h 710"/>
                <a:gd name="T20" fmla="*/ 2147483646 w 480"/>
                <a:gd name="T21" fmla="*/ 2147483646 h 710"/>
                <a:gd name="T22" fmla="*/ 2147483646 w 480"/>
                <a:gd name="T23" fmla="*/ 2147483646 h 710"/>
                <a:gd name="T24" fmla="*/ 2147483646 w 480"/>
                <a:gd name="T25" fmla="*/ 2147483646 h 710"/>
                <a:gd name="T26" fmla="*/ 2147483646 w 480"/>
                <a:gd name="T27" fmla="*/ 2147483646 h 710"/>
                <a:gd name="T28" fmla="*/ 2147483646 w 480"/>
                <a:gd name="T29" fmla="*/ 2147483646 h 710"/>
                <a:gd name="T30" fmla="*/ 2147483646 w 480"/>
                <a:gd name="T31" fmla="*/ 2147483646 h 710"/>
                <a:gd name="T32" fmla="*/ 2147483646 w 480"/>
                <a:gd name="T33" fmla="*/ 2147483646 h 710"/>
                <a:gd name="T34" fmla="*/ 2147483646 w 480"/>
                <a:gd name="T35" fmla="*/ 2147483646 h 710"/>
                <a:gd name="T36" fmla="*/ 2147483646 w 480"/>
                <a:gd name="T37" fmla="*/ 2147483646 h 710"/>
                <a:gd name="T38" fmla="*/ 2147483646 w 480"/>
                <a:gd name="T39" fmla="*/ 2147483646 h 710"/>
                <a:gd name="T40" fmla="*/ 2147483646 w 480"/>
                <a:gd name="T41" fmla="*/ 2147483646 h 710"/>
                <a:gd name="T42" fmla="*/ 2147483646 w 480"/>
                <a:gd name="T43" fmla="*/ 2147483646 h 710"/>
                <a:gd name="T44" fmla="*/ 2147483646 w 480"/>
                <a:gd name="T45" fmla="*/ 2147483646 h 710"/>
                <a:gd name="T46" fmla="*/ 2147483646 w 480"/>
                <a:gd name="T47" fmla="*/ 2147483646 h 710"/>
                <a:gd name="T48" fmla="*/ 2147483646 w 480"/>
                <a:gd name="T49" fmla="*/ 2147483646 h 710"/>
                <a:gd name="T50" fmla="*/ 2147483646 w 480"/>
                <a:gd name="T51" fmla="*/ 2147483646 h 710"/>
                <a:gd name="T52" fmla="*/ 2147483646 w 480"/>
                <a:gd name="T53" fmla="*/ 2147483646 h 710"/>
                <a:gd name="T54" fmla="*/ 2147483646 w 480"/>
                <a:gd name="T55" fmla="*/ 2147483646 h 710"/>
                <a:gd name="T56" fmla="*/ 2147483646 w 480"/>
                <a:gd name="T57" fmla="*/ 2147483646 h 710"/>
                <a:gd name="T58" fmla="*/ 2147483646 w 480"/>
                <a:gd name="T59" fmla="*/ 2147483646 h 710"/>
                <a:gd name="T60" fmla="*/ 2147483646 w 480"/>
                <a:gd name="T61" fmla="*/ 2147483646 h 710"/>
                <a:gd name="T62" fmla="*/ 2147483646 w 480"/>
                <a:gd name="T63" fmla="*/ 2147483646 h 710"/>
                <a:gd name="T64" fmla="*/ 2147483646 w 480"/>
                <a:gd name="T65" fmla="*/ 2147483646 h 710"/>
                <a:gd name="T66" fmla="*/ 2147483646 w 480"/>
                <a:gd name="T67" fmla="*/ 2147483646 h 710"/>
                <a:gd name="T68" fmla="*/ 2147483646 w 480"/>
                <a:gd name="T69" fmla="*/ 2147483646 h 710"/>
                <a:gd name="T70" fmla="*/ 2147483646 w 480"/>
                <a:gd name="T71" fmla="*/ 0 h 7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0"/>
                <a:gd name="T109" fmla="*/ 0 h 710"/>
                <a:gd name="T110" fmla="*/ 480 w 480"/>
                <a:gd name="T111" fmla="*/ 710 h 7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0" h="710">
                  <a:moveTo>
                    <a:pt x="358" y="0"/>
                  </a:moveTo>
                  <a:cubicBezTo>
                    <a:pt x="333" y="12"/>
                    <a:pt x="311" y="25"/>
                    <a:pt x="284" y="33"/>
                  </a:cubicBezTo>
                  <a:cubicBezTo>
                    <a:pt x="278" y="37"/>
                    <a:pt x="273" y="42"/>
                    <a:pt x="267" y="45"/>
                  </a:cubicBezTo>
                  <a:cubicBezTo>
                    <a:pt x="260" y="48"/>
                    <a:pt x="252" y="47"/>
                    <a:pt x="245" y="50"/>
                  </a:cubicBezTo>
                  <a:cubicBezTo>
                    <a:pt x="240" y="52"/>
                    <a:pt x="239" y="59"/>
                    <a:pt x="234" y="62"/>
                  </a:cubicBezTo>
                  <a:cubicBezTo>
                    <a:pt x="229" y="65"/>
                    <a:pt x="223" y="65"/>
                    <a:pt x="217" y="67"/>
                  </a:cubicBezTo>
                  <a:cubicBezTo>
                    <a:pt x="189" y="95"/>
                    <a:pt x="158" y="107"/>
                    <a:pt x="121" y="118"/>
                  </a:cubicBezTo>
                  <a:cubicBezTo>
                    <a:pt x="106" y="131"/>
                    <a:pt x="90" y="133"/>
                    <a:pt x="75" y="146"/>
                  </a:cubicBezTo>
                  <a:cubicBezTo>
                    <a:pt x="35" y="179"/>
                    <a:pt x="98" y="136"/>
                    <a:pt x="47" y="169"/>
                  </a:cubicBezTo>
                  <a:cubicBezTo>
                    <a:pt x="39" y="181"/>
                    <a:pt x="23" y="189"/>
                    <a:pt x="19" y="203"/>
                  </a:cubicBezTo>
                  <a:cubicBezTo>
                    <a:pt x="9" y="233"/>
                    <a:pt x="13" y="263"/>
                    <a:pt x="2" y="293"/>
                  </a:cubicBezTo>
                  <a:cubicBezTo>
                    <a:pt x="15" y="424"/>
                    <a:pt x="0" y="459"/>
                    <a:pt x="47" y="510"/>
                  </a:cubicBezTo>
                  <a:cubicBezTo>
                    <a:pt x="51" y="523"/>
                    <a:pt x="43" y="455"/>
                    <a:pt x="47" y="468"/>
                  </a:cubicBezTo>
                  <a:cubicBezTo>
                    <a:pt x="50" y="480"/>
                    <a:pt x="59" y="502"/>
                    <a:pt x="59" y="502"/>
                  </a:cubicBezTo>
                  <a:cubicBezTo>
                    <a:pt x="55" y="530"/>
                    <a:pt x="50" y="550"/>
                    <a:pt x="42" y="576"/>
                  </a:cubicBezTo>
                  <a:cubicBezTo>
                    <a:pt x="51" y="660"/>
                    <a:pt x="70" y="656"/>
                    <a:pt x="87" y="702"/>
                  </a:cubicBezTo>
                  <a:cubicBezTo>
                    <a:pt x="87" y="696"/>
                    <a:pt x="141" y="710"/>
                    <a:pt x="149" y="705"/>
                  </a:cubicBezTo>
                  <a:cubicBezTo>
                    <a:pt x="154" y="702"/>
                    <a:pt x="157" y="675"/>
                    <a:pt x="160" y="672"/>
                  </a:cubicBezTo>
                  <a:cubicBezTo>
                    <a:pt x="164" y="668"/>
                    <a:pt x="171" y="668"/>
                    <a:pt x="177" y="666"/>
                  </a:cubicBezTo>
                  <a:cubicBezTo>
                    <a:pt x="179" y="658"/>
                    <a:pt x="180" y="650"/>
                    <a:pt x="183" y="643"/>
                  </a:cubicBezTo>
                  <a:cubicBezTo>
                    <a:pt x="186" y="637"/>
                    <a:pt x="192" y="632"/>
                    <a:pt x="194" y="626"/>
                  </a:cubicBezTo>
                  <a:cubicBezTo>
                    <a:pt x="197" y="617"/>
                    <a:pt x="192" y="602"/>
                    <a:pt x="200" y="598"/>
                  </a:cubicBezTo>
                  <a:cubicBezTo>
                    <a:pt x="217" y="589"/>
                    <a:pt x="245" y="668"/>
                    <a:pt x="245" y="639"/>
                  </a:cubicBezTo>
                  <a:cubicBezTo>
                    <a:pt x="256" y="685"/>
                    <a:pt x="273" y="579"/>
                    <a:pt x="279" y="570"/>
                  </a:cubicBezTo>
                  <a:cubicBezTo>
                    <a:pt x="293" y="547"/>
                    <a:pt x="314" y="562"/>
                    <a:pt x="335" y="542"/>
                  </a:cubicBezTo>
                  <a:cubicBezTo>
                    <a:pt x="340" y="525"/>
                    <a:pt x="330" y="457"/>
                    <a:pt x="330" y="457"/>
                  </a:cubicBezTo>
                  <a:cubicBezTo>
                    <a:pt x="316" y="417"/>
                    <a:pt x="321" y="435"/>
                    <a:pt x="313" y="406"/>
                  </a:cubicBezTo>
                  <a:cubicBezTo>
                    <a:pt x="317" y="376"/>
                    <a:pt x="315" y="360"/>
                    <a:pt x="335" y="338"/>
                  </a:cubicBezTo>
                  <a:cubicBezTo>
                    <a:pt x="343" y="316"/>
                    <a:pt x="364" y="294"/>
                    <a:pt x="386" y="288"/>
                  </a:cubicBezTo>
                  <a:cubicBezTo>
                    <a:pt x="406" y="266"/>
                    <a:pt x="439" y="265"/>
                    <a:pt x="465" y="248"/>
                  </a:cubicBezTo>
                  <a:cubicBezTo>
                    <a:pt x="476" y="216"/>
                    <a:pt x="480" y="193"/>
                    <a:pt x="459" y="163"/>
                  </a:cubicBezTo>
                  <a:cubicBezTo>
                    <a:pt x="450" y="123"/>
                    <a:pt x="417" y="107"/>
                    <a:pt x="380" y="96"/>
                  </a:cubicBezTo>
                  <a:cubicBezTo>
                    <a:pt x="378" y="90"/>
                    <a:pt x="378" y="84"/>
                    <a:pt x="375" y="79"/>
                  </a:cubicBezTo>
                  <a:cubicBezTo>
                    <a:pt x="372" y="74"/>
                    <a:pt x="365" y="72"/>
                    <a:pt x="363" y="67"/>
                  </a:cubicBezTo>
                  <a:cubicBezTo>
                    <a:pt x="359" y="53"/>
                    <a:pt x="361" y="37"/>
                    <a:pt x="358" y="22"/>
                  </a:cubicBezTo>
                  <a:cubicBezTo>
                    <a:pt x="354" y="0"/>
                    <a:pt x="346" y="10"/>
                    <a:pt x="358" y="0"/>
                  </a:cubicBezTo>
                  <a:close/>
                </a:path>
              </a:pathLst>
            </a:custGeom>
            <a:solidFill>
              <a:srgbClr val="FF6600">
                <a:alpha val="74901"/>
              </a:srgbClr>
            </a:solidFill>
            <a:ln w="9525">
              <a:noFill/>
              <a:round/>
              <a:headEnd/>
              <a:tailEnd/>
            </a:ln>
          </p:spPr>
          <p:txBody>
            <a:bodyPr/>
            <a:lstStyle/>
            <a:p>
              <a:endParaRPr lang="fr-FR"/>
            </a:p>
          </p:txBody>
        </p:sp>
        <p:sp>
          <p:nvSpPr>
            <p:cNvPr id="33816" name="Freeform 24"/>
            <p:cNvSpPr>
              <a:spLocks/>
            </p:cNvSpPr>
            <p:nvPr/>
          </p:nvSpPr>
          <p:spPr bwMode="auto">
            <a:xfrm>
              <a:off x="4867275" y="1747838"/>
              <a:ext cx="735013" cy="395287"/>
            </a:xfrm>
            <a:custGeom>
              <a:avLst/>
              <a:gdLst>
                <a:gd name="T0" fmla="*/ 2147483646 w 463"/>
                <a:gd name="T1" fmla="*/ 2147483646 h 249"/>
                <a:gd name="T2" fmla="*/ 2147483646 w 463"/>
                <a:gd name="T3" fmla="*/ 2147483646 h 249"/>
                <a:gd name="T4" fmla="*/ 2147483646 w 463"/>
                <a:gd name="T5" fmla="*/ 2147483646 h 249"/>
                <a:gd name="T6" fmla="*/ 2147483646 w 463"/>
                <a:gd name="T7" fmla="*/ 2147483646 h 249"/>
                <a:gd name="T8" fmla="*/ 2147483646 w 463"/>
                <a:gd name="T9" fmla="*/ 2147483646 h 249"/>
                <a:gd name="T10" fmla="*/ 2147483646 w 463"/>
                <a:gd name="T11" fmla="*/ 2147483646 h 249"/>
                <a:gd name="T12" fmla="*/ 2147483646 w 463"/>
                <a:gd name="T13" fmla="*/ 2147483646 h 249"/>
                <a:gd name="T14" fmla="*/ 2147483646 w 463"/>
                <a:gd name="T15" fmla="*/ 2147483646 h 249"/>
                <a:gd name="T16" fmla="*/ 2147483646 w 463"/>
                <a:gd name="T17" fmla="*/ 2147483646 h 249"/>
                <a:gd name="T18" fmla="*/ 2147483646 w 463"/>
                <a:gd name="T19" fmla="*/ 2147483646 h 249"/>
                <a:gd name="T20" fmla="*/ 2147483646 w 463"/>
                <a:gd name="T21" fmla="*/ 2147483646 h 249"/>
                <a:gd name="T22" fmla="*/ 2147483646 w 463"/>
                <a:gd name="T23" fmla="*/ 2147483646 h 249"/>
                <a:gd name="T24" fmla="*/ 2147483646 w 463"/>
                <a:gd name="T25" fmla="*/ 2147483646 h 249"/>
                <a:gd name="T26" fmla="*/ 2147483646 w 463"/>
                <a:gd name="T27" fmla="*/ 2147483646 h 249"/>
                <a:gd name="T28" fmla="*/ 2147483646 w 463"/>
                <a:gd name="T29" fmla="*/ 2147483646 h 249"/>
                <a:gd name="T30" fmla="*/ 2147483646 w 463"/>
                <a:gd name="T31" fmla="*/ 2147483646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49"/>
                <a:gd name="T50" fmla="*/ 463 w 463"/>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49">
                  <a:moveTo>
                    <a:pt x="23" y="40"/>
                  </a:moveTo>
                  <a:cubicBezTo>
                    <a:pt x="61" y="38"/>
                    <a:pt x="109" y="94"/>
                    <a:pt x="147" y="91"/>
                  </a:cubicBezTo>
                  <a:cubicBezTo>
                    <a:pt x="153" y="90"/>
                    <a:pt x="136" y="69"/>
                    <a:pt x="142" y="68"/>
                  </a:cubicBezTo>
                  <a:cubicBezTo>
                    <a:pt x="189" y="63"/>
                    <a:pt x="283" y="57"/>
                    <a:pt x="283" y="57"/>
                  </a:cubicBezTo>
                  <a:cubicBezTo>
                    <a:pt x="331" y="40"/>
                    <a:pt x="341" y="73"/>
                    <a:pt x="384" y="45"/>
                  </a:cubicBezTo>
                  <a:cubicBezTo>
                    <a:pt x="395" y="47"/>
                    <a:pt x="463" y="0"/>
                    <a:pt x="463" y="11"/>
                  </a:cubicBezTo>
                  <a:cubicBezTo>
                    <a:pt x="463" y="23"/>
                    <a:pt x="430" y="23"/>
                    <a:pt x="430" y="23"/>
                  </a:cubicBezTo>
                  <a:cubicBezTo>
                    <a:pt x="416" y="36"/>
                    <a:pt x="415" y="49"/>
                    <a:pt x="401" y="62"/>
                  </a:cubicBezTo>
                  <a:cubicBezTo>
                    <a:pt x="395" y="81"/>
                    <a:pt x="385" y="88"/>
                    <a:pt x="379" y="107"/>
                  </a:cubicBezTo>
                  <a:cubicBezTo>
                    <a:pt x="373" y="145"/>
                    <a:pt x="371" y="167"/>
                    <a:pt x="334" y="181"/>
                  </a:cubicBezTo>
                  <a:cubicBezTo>
                    <a:pt x="307" y="206"/>
                    <a:pt x="237" y="209"/>
                    <a:pt x="198" y="220"/>
                  </a:cubicBezTo>
                  <a:cubicBezTo>
                    <a:pt x="185" y="235"/>
                    <a:pt x="177" y="242"/>
                    <a:pt x="158" y="249"/>
                  </a:cubicBezTo>
                  <a:cubicBezTo>
                    <a:pt x="139" y="244"/>
                    <a:pt x="121" y="238"/>
                    <a:pt x="102" y="232"/>
                  </a:cubicBezTo>
                  <a:cubicBezTo>
                    <a:pt x="96" y="215"/>
                    <a:pt x="83" y="186"/>
                    <a:pt x="68" y="175"/>
                  </a:cubicBezTo>
                  <a:cubicBezTo>
                    <a:pt x="17" y="136"/>
                    <a:pt x="48" y="168"/>
                    <a:pt x="23" y="141"/>
                  </a:cubicBezTo>
                  <a:cubicBezTo>
                    <a:pt x="14" y="114"/>
                    <a:pt x="0" y="63"/>
                    <a:pt x="23" y="40"/>
                  </a:cubicBezTo>
                  <a:close/>
                </a:path>
              </a:pathLst>
            </a:custGeom>
            <a:solidFill>
              <a:srgbClr val="FF6600">
                <a:alpha val="74901"/>
              </a:srgbClr>
            </a:solidFill>
            <a:ln w="9525">
              <a:noFill/>
              <a:round/>
              <a:headEnd/>
              <a:tailEnd/>
            </a:ln>
          </p:spPr>
          <p:txBody>
            <a:bodyPr/>
            <a:lstStyle/>
            <a:p>
              <a:endParaRPr lang="fr-FR"/>
            </a:p>
          </p:txBody>
        </p:sp>
        <p:sp>
          <p:nvSpPr>
            <p:cNvPr id="33817" name="Freeform 25"/>
            <p:cNvSpPr>
              <a:spLocks/>
            </p:cNvSpPr>
            <p:nvPr/>
          </p:nvSpPr>
          <p:spPr bwMode="auto">
            <a:xfrm>
              <a:off x="4013200" y="268288"/>
              <a:ext cx="1727200" cy="1871662"/>
            </a:xfrm>
            <a:custGeom>
              <a:avLst/>
              <a:gdLst>
                <a:gd name="T0" fmla="*/ 2147483646 w 1088"/>
                <a:gd name="T1" fmla="*/ 2147483646 h 1179"/>
                <a:gd name="T2" fmla="*/ 2147483646 w 1088"/>
                <a:gd name="T3" fmla="*/ 2147483646 h 1179"/>
                <a:gd name="T4" fmla="*/ 2147483646 w 1088"/>
                <a:gd name="T5" fmla="*/ 2147483646 h 1179"/>
                <a:gd name="T6" fmla="*/ 2147483646 w 1088"/>
                <a:gd name="T7" fmla="*/ 2147483646 h 1179"/>
                <a:gd name="T8" fmla="*/ 2147483646 w 1088"/>
                <a:gd name="T9" fmla="*/ 2147483646 h 1179"/>
                <a:gd name="T10" fmla="*/ 2147483646 w 1088"/>
                <a:gd name="T11" fmla="*/ 2147483646 h 1179"/>
                <a:gd name="T12" fmla="*/ 2147483646 w 1088"/>
                <a:gd name="T13" fmla="*/ 2147483646 h 1179"/>
                <a:gd name="T14" fmla="*/ 2147483646 w 1088"/>
                <a:gd name="T15" fmla="*/ 2147483646 h 1179"/>
                <a:gd name="T16" fmla="*/ 2147483646 w 1088"/>
                <a:gd name="T17" fmla="*/ 2147483646 h 1179"/>
                <a:gd name="T18" fmla="*/ 2147483646 w 1088"/>
                <a:gd name="T19" fmla="*/ 2147483646 h 1179"/>
                <a:gd name="T20" fmla="*/ 2147483646 w 1088"/>
                <a:gd name="T21" fmla="*/ 2147483646 h 1179"/>
                <a:gd name="T22" fmla="*/ 2147483646 w 1088"/>
                <a:gd name="T23" fmla="*/ 2147483646 h 1179"/>
                <a:gd name="T24" fmla="*/ 2147483646 w 1088"/>
                <a:gd name="T25" fmla="*/ 2147483646 h 1179"/>
                <a:gd name="T26" fmla="*/ 2147483646 w 1088"/>
                <a:gd name="T27" fmla="*/ 2147483646 h 1179"/>
                <a:gd name="T28" fmla="*/ 2147483646 w 1088"/>
                <a:gd name="T29" fmla="*/ 2147483646 h 1179"/>
                <a:gd name="T30" fmla="*/ 2147483646 w 1088"/>
                <a:gd name="T31" fmla="*/ 2147483646 h 1179"/>
                <a:gd name="T32" fmla="*/ 2147483646 w 1088"/>
                <a:gd name="T33" fmla="*/ 2147483646 h 1179"/>
                <a:gd name="T34" fmla="*/ 2147483646 w 1088"/>
                <a:gd name="T35" fmla="*/ 2147483646 h 1179"/>
                <a:gd name="T36" fmla="*/ 2147483646 w 1088"/>
                <a:gd name="T37" fmla="*/ 2147483646 h 1179"/>
                <a:gd name="T38" fmla="*/ 2147483646 w 1088"/>
                <a:gd name="T39" fmla="*/ 2147483646 h 1179"/>
                <a:gd name="T40" fmla="*/ 2147483646 w 1088"/>
                <a:gd name="T41" fmla="*/ 2147483646 h 1179"/>
                <a:gd name="T42" fmla="*/ 2147483646 w 1088"/>
                <a:gd name="T43" fmla="*/ 2147483646 h 1179"/>
                <a:gd name="T44" fmla="*/ 2147483646 w 1088"/>
                <a:gd name="T45" fmla="*/ 2147483646 h 1179"/>
                <a:gd name="T46" fmla="*/ 2147483646 w 1088"/>
                <a:gd name="T47" fmla="*/ 2147483646 h 1179"/>
                <a:gd name="T48" fmla="*/ 2147483646 w 1088"/>
                <a:gd name="T49" fmla="*/ 2147483646 h 1179"/>
                <a:gd name="T50" fmla="*/ 2147483646 w 1088"/>
                <a:gd name="T51" fmla="*/ 2147483646 h 1179"/>
                <a:gd name="T52" fmla="*/ 2147483646 w 1088"/>
                <a:gd name="T53" fmla="*/ 2147483646 h 1179"/>
                <a:gd name="T54" fmla="*/ 2147483646 w 1088"/>
                <a:gd name="T55" fmla="*/ 2147483646 h 1179"/>
                <a:gd name="T56" fmla="*/ 2147483646 w 1088"/>
                <a:gd name="T57" fmla="*/ 2147483646 h 1179"/>
                <a:gd name="T58" fmla="*/ 2147483646 w 1088"/>
                <a:gd name="T59" fmla="*/ 2147483646 h 1179"/>
                <a:gd name="T60" fmla="*/ 2147483646 w 1088"/>
                <a:gd name="T61" fmla="*/ 2147483646 h 1179"/>
                <a:gd name="T62" fmla="*/ 2147483646 w 1088"/>
                <a:gd name="T63" fmla="*/ 2147483646 h 1179"/>
                <a:gd name="T64" fmla="*/ 2147483646 w 1088"/>
                <a:gd name="T65" fmla="*/ 2147483646 h 1179"/>
                <a:gd name="T66" fmla="*/ 2147483646 w 1088"/>
                <a:gd name="T67" fmla="*/ 2147483646 h 11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8"/>
                <a:gd name="T103" fmla="*/ 0 h 1179"/>
                <a:gd name="T104" fmla="*/ 1088 w 1088"/>
                <a:gd name="T105" fmla="*/ 1179 h 11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8" h="1179">
                  <a:moveTo>
                    <a:pt x="555" y="102"/>
                  </a:moveTo>
                  <a:cubicBezTo>
                    <a:pt x="524" y="108"/>
                    <a:pt x="496" y="116"/>
                    <a:pt x="476" y="142"/>
                  </a:cubicBezTo>
                  <a:cubicBezTo>
                    <a:pt x="472" y="147"/>
                    <a:pt x="470" y="155"/>
                    <a:pt x="465" y="159"/>
                  </a:cubicBezTo>
                  <a:cubicBezTo>
                    <a:pt x="439" y="182"/>
                    <a:pt x="419" y="186"/>
                    <a:pt x="386" y="192"/>
                  </a:cubicBezTo>
                  <a:cubicBezTo>
                    <a:pt x="376" y="203"/>
                    <a:pt x="363" y="223"/>
                    <a:pt x="352" y="232"/>
                  </a:cubicBezTo>
                  <a:cubicBezTo>
                    <a:pt x="335" y="246"/>
                    <a:pt x="317" y="247"/>
                    <a:pt x="301" y="266"/>
                  </a:cubicBezTo>
                  <a:cubicBezTo>
                    <a:pt x="286" y="284"/>
                    <a:pt x="275" y="312"/>
                    <a:pt x="267" y="334"/>
                  </a:cubicBezTo>
                  <a:cubicBezTo>
                    <a:pt x="258" y="391"/>
                    <a:pt x="241" y="394"/>
                    <a:pt x="211" y="441"/>
                  </a:cubicBezTo>
                  <a:cubicBezTo>
                    <a:pt x="200" y="458"/>
                    <a:pt x="171" y="486"/>
                    <a:pt x="171" y="486"/>
                  </a:cubicBezTo>
                  <a:cubicBezTo>
                    <a:pt x="168" y="533"/>
                    <a:pt x="161" y="563"/>
                    <a:pt x="149" y="605"/>
                  </a:cubicBezTo>
                  <a:cubicBezTo>
                    <a:pt x="151" y="622"/>
                    <a:pt x="150" y="639"/>
                    <a:pt x="154" y="655"/>
                  </a:cubicBezTo>
                  <a:cubicBezTo>
                    <a:pt x="159" y="672"/>
                    <a:pt x="203" y="673"/>
                    <a:pt x="132" y="661"/>
                  </a:cubicBezTo>
                  <a:cubicBezTo>
                    <a:pt x="115" y="645"/>
                    <a:pt x="108" y="654"/>
                    <a:pt x="87" y="661"/>
                  </a:cubicBezTo>
                  <a:cubicBezTo>
                    <a:pt x="69" y="678"/>
                    <a:pt x="70" y="700"/>
                    <a:pt x="53" y="718"/>
                  </a:cubicBezTo>
                  <a:cubicBezTo>
                    <a:pt x="47" y="736"/>
                    <a:pt x="36" y="750"/>
                    <a:pt x="30" y="768"/>
                  </a:cubicBezTo>
                  <a:cubicBezTo>
                    <a:pt x="35" y="790"/>
                    <a:pt x="40" y="810"/>
                    <a:pt x="47" y="831"/>
                  </a:cubicBezTo>
                  <a:cubicBezTo>
                    <a:pt x="42" y="925"/>
                    <a:pt x="34" y="1012"/>
                    <a:pt x="8" y="1102"/>
                  </a:cubicBezTo>
                  <a:cubicBezTo>
                    <a:pt x="10" y="1121"/>
                    <a:pt x="0" y="1145"/>
                    <a:pt x="13" y="1158"/>
                  </a:cubicBezTo>
                  <a:cubicBezTo>
                    <a:pt x="34" y="1179"/>
                    <a:pt x="58" y="1152"/>
                    <a:pt x="70" y="1141"/>
                  </a:cubicBezTo>
                  <a:cubicBezTo>
                    <a:pt x="72" y="1135"/>
                    <a:pt x="70" y="1127"/>
                    <a:pt x="75" y="1124"/>
                  </a:cubicBezTo>
                  <a:cubicBezTo>
                    <a:pt x="89" y="1117"/>
                    <a:pt x="162" y="1102"/>
                    <a:pt x="183" y="1096"/>
                  </a:cubicBezTo>
                  <a:cubicBezTo>
                    <a:pt x="196" y="1075"/>
                    <a:pt x="205" y="1075"/>
                    <a:pt x="228" y="1068"/>
                  </a:cubicBezTo>
                  <a:cubicBezTo>
                    <a:pt x="242" y="1053"/>
                    <a:pt x="254" y="1052"/>
                    <a:pt x="273" y="1045"/>
                  </a:cubicBezTo>
                  <a:cubicBezTo>
                    <a:pt x="286" y="1025"/>
                    <a:pt x="297" y="1028"/>
                    <a:pt x="312" y="1011"/>
                  </a:cubicBezTo>
                  <a:cubicBezTo>
                    <a:pt x="321" y="985"/>
                    <a:pt x="320" y="957"/>
                    <a:pt x="341" y="938"/>
                  </a:cubicBezTo>
                  <a:cubicBezTo>
                    <a:pt x="347" y="919"/>
                    <a:pt x="352" y="904"/>
                    <a:pt x="363" y="887"/>
                  </a:cubicBezTo>
                  <a:cubicBezTo>
                    <a:pt x="365" y="876"/>
                    <a:pt x="371" y="835"/>
                    <a:pt x="380" y="825"/>
                  </a:cubicBezTo>
                  <a:cubicBezTo>
                    <a:pt x="389" y="816"/>
                    <a:pt x="403" y="815"/>
                    <a:pt x="414" y="808"/>
                  </a:cubicBezTo>
                  <a:cubicBezTo>
                    <a:pt x="422" y="785"/>
                    <a:pt x="431" y="787"/>
                    <a:pt x="454" y="780"/>
                  </a:cubicBezTo>
                  <a:cubicBezTo>
                    <a:pt x="480" y="752"/>
                    <a:pt x="495" y="716"/>
                    <a:pt x="527" y="695"/>
                  </a:cubicBezTo>
                  <a:cubicBezTo>
                    <a:pt x="533" y="678"/>
                    <a:pt x="538" y="661"/>
                    <a:pt x="544" y="644"/>
                  </a:cubicBezTo>
                  <a:cubicBezTo>
                    <a:pt x="532" y="611"/>
                    <a:pt x="524" y="552"/>
                    <a:pt x="550" y="526"/>
                  </a:cubicBezTo>
                  <a:cubicBezTo>
                    <a:pt x="559" y="517"/>
                    <a:pt x="574" y="517"/>
                    <a:pt x="584" y="509"/>
                  </a:cubicBezTo>
                  <a:cubicBezTo>
                    <a:pt x="600" y="496"/>
                    <a:pt x="609" y="487"/>
                    <a:pt x="629" y="480"/>
                  </a:cubicBezTo>
                  <a:cubicBezTo>
                    <a:pt x="640" y="482"/>
                    <a:pt x="654" y="479"/>
                    <a:pt x="663" y="486"/>
                  </a:cubicBezTo>
                  <a:cubicBezTo>
                    <a:pt x="691" y="506"/>
                    <a:pt x="679" y="516"/>
                    <a:pt x="691" y="537"/>
                  </a:cubicBezTo>
                  <a:cubicBezTo>
                    <a:pt x="697" y="549"/>
                    <a:pt x="713" y="571"/>
                    <a:pt x="713" y="571"/>
                  </a:cubicBezTo>
                  <a:cubicBezTo>
                    <a:pt x="706" y="602"/>
                    <a:pt x="701" y="615"/>
                    <a:pt x="674" y="633"/>
                  </a:cubicBezTo>
                  <a:cubicBezTo>
                    <a:pt x="663" y="650"/>
                    <a:pt x="634" y="678"/>
                    <a:pt x="634" y="678"/>
                  </a:cubicBezTo>
                  <a:cubicBezTo>
                    <a:pt x="622" y="719"/>
                    <a:pt x="640" y="672"/>
                    <a:pt x="612" y="706"/>
                  </a:cubicBezTo>
                  <a:cubicBezTo>
                    <a:pt x="608" y="711"/>
                    <a:pt x="609" y="718"/>
                    <a:pt x="606" y="723"/>
                  </a:cubicBezTo>
                  <a:cubicBezTo>
                    <a:pt x="599" y="734"/>
                    <a:pt x="588" y="739"/>
                    <a:pt x="578" y="746"/>
                  </a:cubicBezTo>
                  <a:cubicBezTo>
                    <a:pt x="564" y="768"/>
                    <a:pt x="558" y="772"/>
                    <a:pt x="550" y="797"/>
                  </a:cubicBezTo>
                  <a:cubicBezTo>
                    <a:pt x="547" y="809"/>
                    <a:pt x="538" y="831"/>
                    <a:pt x="538" y="831"/>
                  </a:cubicBezTo>
                  <a:cubicBezTo>
                    <a:pt x="533" y="869"/>
                    <a:pt x="518" y="895"/>
                    <a:pt x="510" y="932"/>
                  </a:cubicBezTo>
                  <a:cubicBezTo>
                    <a:pt x="517" y="975"/>
                    <a:pt x="513" y="991"/>
                    <a:pt x="555" y="1006"/>
                  </a:cubicBezTo>
                  <a:cubicBezTo>
                    <a:pt x="603" y="996"/>
                    <a:pt x="640" y="1011"/>
                    <a:pt x="685" y="1023"/>
                  </a:cubicBezTo>
                  <a:cubicBezTo>
                    <a:pt x="736" y="1018"/>
                    <a:pt x="780" y="998"/>
                    <a:pt x="826" y="994"/>
                  </a:cubicBezTo>
                  <a:cubicBezTo>
                    <a:pt x="860" y="991"/>
                    <a:pt x="894" y="991"/>
                    <a:pt x="928" y="989"/>
                  </a:cubicBezTo>
                  <a:cubicBezTo>
                    <a:pt x="968" y="975"/>
                    <a:pt x="950" y="980"/>
                    <a:pt x="979" y="972"/>
                  </a:cubicBezTo>
                  <a:cubicBezTo>
                    <a:pt x="994" y="956"/>
                    <a:pt x="1014" y="935"/>
                    <a:pt x="1024" y="915"/>
                  </a:cubicBezTo>
                  <a:cubicBezTo>
                    <a:pt x="1033" y="896"/>
                    <a:pt x="1035" y="882"/>
                    <a:pt x="1047" y="864"/>
                  </a:cubicBezTo>
                  <a:cubicBezTo>
                    <a:pt x="1053" y="842"/>
                    <a:pt x="1061" y="838"/>
                    <a:pt x="1080" y="825"/>
                  </a:cubicBezTo>
                  <a:cubicBezTo>
                    <a:pt x="1088" y="788"/>
                    <a:pt x="1083" y="777"/>
                    <a:pt x="1052" y="757"/>
                  </a:cubicBezTo>
                  <a:cubicBezTo>
                    <a:pt x="1029" y="721"/>
                    <a:pt x="1055" y="754"/>
                    <a:pt x="1024" y="735"/>
                  </a:cubicBezTo>
                  <a:cubicBezTo>
                    <a:pt x="1011" y="727"/>
                    <a:pt x="998" y="707"/>
                    <a:pt x="990" y="695"/>
                  </a:cubicBezTo>
                  <a:cubicBezTo>
                    <a:pt x="988" y="658"/>
                    <a:pt x="1007" y="566"/>
                    <a:pt x="962" y="537"/>
                  </a:cubicBezTo>
                  <a:cubicBezTo>
                    <a:pt x="940" y="503"/>
                    <a:pt x="946" y="463"/>
                    <a:pt x="922" y="430"/>
                  </a:cubicBezTo>
                  <a:cubicBezTo>
                    <a:pt x="912" y="396"/>
                    <a:pt x="901" y="363"/>
                    <a:pt x="894" y="328"/>
                  </a:cubicBezTo>
                  <a:cubicBezTo>
                    <a:pt x="889" y="260"/>
                    <a:pt x="893" y="210"/>
                    <a:pt x="843" y="164"/>
                  </a:cubicBezTo>
                  <a:cubicBezTo>
                    <a:pt x="837" y="99"/>
                    <a:pt x="845" y="26"/>
                    <a:pt x="776" y="0"/>
                  </a:cubicBezTo>
                  <a:cubicBezTo>
                    <a:pt x="763" y="2"/>
                    <a:pt x="748" y="0"/>
                    <a:pt x="736" y="6"/>
                  </a:cubicBezTo>
                  <a:cubicBezTo>
                    <a:pt x="731" y="9"/>
                    <a:pt x="733" y="18"/>
                    <a:pt x="730" y="23"/>
                  </a:cubicBezTo>
                  <a:cubicBezTo>
                    <a:pt x="727" y="29"/>
                    <a:pt x="722" y="34"/>
                    <a:pt x="719" y="40"/>
                  </a:cubicBezTo>
                  <a:cubicBezTo>
                    <a:pt x="701" y="75"/>
                    <a:pt x="699" y="152"/>
                    <a:pt x="657" y="164"/>
                  </a:cubicBezTo>
                  <a:cubicBezTo>
                    <a:pt x="619" y="156"/>
                    <a:pt x="603" y="139"/>
                    <a:pt x="572" y="119"/>
                  </a:cubicBezTo>
                  <a:cubicBezTo>
                    <a:pt x="568" y="113"/>
                    <a:pt x="558" y="90"/>
                    <a:pt x="544" y="96"/>
                  </a:cubicBezTo>
                  <a:cubicBezTo>
                    <a:pt x="538" y="98"/>
                    <a:pt x="527" y="110"/>
                    <a:pt x="533" y="113"/>
                  </a:cubicBezTo>
                  <a:cubicBezTo>
                    <a:pt x="540" y="117"/>
                    <a:pt x="548" y="106"/>
                    <a:pt x="555" y="102"/>
                  </a:cubicBezTo>
                  <a:close/>
                </a:path>
              </a:pathLst>
            </a:custGeom>
            <a:solidFill>
              <a:srgbClr val="FFCC00">
                <a:alpha val="74901"/>
              </a:srgbClr>
            </a:solidFill>
            <a:ln w="9525">
              <a:noFill/>
              <a:round/>
              <a:headEnd/>
              <a:tailEnd/>
            </a:ln>
          </p:spPr>
          <p:txBody>
            <a:bodyPr/>
            <a:lstStyle/>
            <a:p>
              <a:endParaRPr lang="fr-FR"/>
            </a:p>
          </p:txBody>
        </p:sp>
        <p:sp>
          <p:nvSpPr>
            <p:cNvPr id="33818" name="Freeform 27"/>
            <p:cNvSpPr>
              <a:spLocks/>
            </p:cNvSpPr>
            <p:nvPr/>
          </p:nvSpPr>
          <p:spPr bwMode="auto">
            <a:xfrm>
              <a:off x="2484438" y="3357563"/>
              <a:ext cx="1119187" cy="1560512"/>
            </a:xfrm>
            <a:custGeom>
              <a:avLst/>
              <a:gdLst>
                <a:gd name="T0" fmla="*/ 0 w 705"/>
                <a:gd name="T1" fmla="*/ 0 h 983"/>
                <a:gd name="T2" fmla="*/ 2147483646 w 705"/>
                <a:gd name="T3" fmla="*/ 2147483646 h 983"/>
                <a:gd name="T4" fmla="*/ 2147483646 w 705"/>
                <a:gd name="T5" fmla="*/ 2147483646 h 983"/>
                <a:gd name="T6" fmla="*/ 2147483646 w 705"/>
                <a:gd name="T7" fmla="*/ 2147483646 h 983"/>
                <a:gd name="T8" fmla="*/ 2147483646 w 705"/>
                <a:gd name="T9" fmla="*/ 2147483646 h 983"/>
                <a:gd name="T10" fmla="*/ 2147483646 w 705"/>
                <a:gd name="T11" fmla="*/ 2147483646 h 983"/>
                <a:gd name="T12" fmla="*/ 2147483646 w 705"/>
                <a:gd name="T13" fmla="*/ 2147483646 h 983"/>
                <a:gd name="T14" fmla="*/ 2147483646 w 705"/>
                <a:gd name="T15" fmla="*/ 2147483646 h 983"/>
                <a:gd name="T16" fmla="*/ 2147483646 w 705"/>
                <a:gd name="T17" fmla="*/ 2147483646 h 983"/>
                <a:gd name="T18" fmla="*/ 2147483646 w 705"/>
                <a:gd name="T19" fmla="*/ 2147483646 h 983"/>
                <a:gd name="T20" fmla="*/ 2147483646 w 705"/>
                <a:gd name="T21" fmla="*/ 2147483646 h 983"/>
                <a:gd name="T22" fmla="*/ 2147483646 w 705"/>
                <a:gd name="T23" fmla="*/ 2147483646 h 983"/>
                <a:gd name="T24" fmla="*/ 2147483646 w 705"/>
                <a:gd name="T25" fmla="*/ 2147483646 h 983"/>
                <a:gd name="T26" fmla="*/ 2147483646 w 705"/>
                <a:gd name="T27" fmla="*/ 2147483646 h 9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5"/>
                <a:gd name="T43" fmla="*/ 0 h 983"/>
                <a:gd name="T44" fmla="*/ 705 w 705"/>
                <a:gd name="T45" fmla="*/ 983 h 9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5" h="983">
                  <a:moveTo>
                    <a:pt x="0" y="0"/>
                  </a:moveTo>
                  <a:cubicBezTo>
                    <a:pt x="10" y="7"/>
                    <a:pt x="18" y="17"/>
                    <a:pt x="28" y="23"/>
                  </a:cubicBezTo>
                  <a:cubicBezTo>
                    <a:pt x="55" y="39"/>
                    <a:pt x="99" y="47"/>
                    <a:pt x="129" y="56"/>
                  </a:cubicBezTo>
                  <a:cubicBezTo>
                    <a:pt x="145" y="72"/>
                    <a:pt x="170" y="84"/>
                    <a:pt x="192" y="90"/>
                  </a:cubicBezTo>
                  <a:cubicBezTo>
                    <a:pt x="207" y="106"/>
                    <a:pt x="233" y="118"/>
                    <a:pt x="254" y="124"/>
                  </a:cubicBezTo>
                  <a:cubicBezTo>
                    <a:pt x="279" y="162"/>
                    <a:pt x="323" y="173"/>
                    <a:pt x="350" y="203"/>
                  </a:cubicBezTo>
                  <a:cubicBezTo>
                    <a:pt x="370" y="225"/>
                    <a:pt x="401" y="240"/>
                    <a:pt x="429" y="248"/>
                  </a:cubicBezTo>
                  <a:cubicBezTo>
                    <a:pt x="462" y="282"/>
                    <a:pt x="446" y="270"/>
                    <a:pt x="474" y="288"/>
                  </a:cubicBezTo>
                  <a:cubicBezTo>
                    <a:pt x="493" y="318"/>
                    <a:pt x="529" y="347"/>
                    <a:pt x="559" y="367"/>
                  </a:cubicBezTo>
                  <a:cubicBezTo>
                    <a:pt x="565" y="388"/>
                    <a:pt x="575" y="390"/>
                    <a:pt x="587" y="407"/>
                  </a:cubicBezTo>
                  <a:cubicBezTo>
                    <a:pt x="609" y="438"/>
                    <a:pt x="631" y="468"/>
                    <a:pt x="655" y="497"/>
                  </a:cubicBezTo>
                  <a:cubicBezTo>
                    <a:pt x="672" y="517"/>
                    <a:pt x="676" y="546"/>
                    <a:pt x="683" y="570"/>
                  </a:cubicBezTo>
                  <a:cubicBezTo>
                    <a:pt x="685" y="576"/>
                    <a:pt x="688" y="587"/>
                    <a:pt x="688" y="587"/>
                  </a:cubicBezTo>
                  <a:cubicBezTo>
                    <a:pt x="694" y="721"/>
                    <a:pt x="705" y="848"/>
                    <a:pt x="705" y="983"/>
                  </a:cubicBezTo>
                </a:path>
              </a:pathLst>
            </a:custGeom>
            <a:noFill/>
            <a:ln w="57150">
              <a:solidFill>
                <a:schemeClr val="tx1"/>
              </a:solidFill>
              <a:round/>
              <a:headEnd type="stealth" w="lg" len="med"/>
              <a:tailEnd type="stealth" w="lg" len="med"/>
            </a:ln>
          </p:spPr>
          <p:txBody>
            <a:bodyPr/>
            <a:lstStyle/>
            <a:p>
              <a:endParaRPr lang="fr-FR"/>
            </a:p>
          </p:txBody>
        </p:sp>
        <p:sp>
          <p:nvSpPr>
            <p:cNvPr id="33819" name="Freeform 28"/>
            <p:cNvSpPr>
              <a:spLocks/>
            </p:cNvSpPr>
            <p:nvPr/>
          </p:nvSpPr>
          <p:spPr bwMode="auto">
            <a:xfrm>
              <a:off x="2627313" y="3573463"/>
              <a:ext cx="241300" cy="360362"/>
            </a:xfrm>
            <a:custGeom>
              <a:avLst/>
              <a:gdLst>
                <a:gd name="T0" fmla="*/ 2147483646 w 152"/>
                <a:gd name="T1" fmla="*/ 0 h 214"/>
                <a:gd name="T2" fmla="*/ 2147483646 w 152"/>
                <a:gd name="T3" fmla="*/ 2147483646 h 214"/>
                <a:gd name="T4" fmla="*/ 2147483646 w 152"/>
                <a:gd name="T5" fmla="*/ 2147483646 h 214"/>
                <a:gd name="T6" fmla="*/ 2147483646 w 152"/>
                <a:gd name="T7" fmla="*/ 2147483646 h 214"/>
                <a:gd name="T8" fmla="*/ 2147483646 w 152"/>
                <a:gd name="T9" fmla="*/ 2147483646 h 214"/>
                <a:gd name="T10" fmla="*/ 0 w 152"/>
                <a:gd name="T11" fmla="*/ 2147483646 h 214"/>
                <a:gd name="T12" fmla="*/ 0 60000 65536"/>
                <a:gd name="T13" fmla="*/ 0 60000 65536"/>
                <a:gd name="T14" fmla="*/ 0 60000 65536"/>
                <a:gd name="T15" fmla="*/ 0 60000 65536"/>
                <a:gd name="T16" fmla="*/ 0 60000 65536"/>
                <a:gd name="T17" fmla="*/ 0 60000 65536"/>
                <a:gd name="T18" fmla="*/ 0 w 152"/>
                <a:gd name="T19" fmla="*/ 0 h 214"/>
                <a:gd name="T20" fmla="*/ 152 w 152"/>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52" h="214">
                  <a:moveTo>
                    <a:pt x="152" y="0"/>
                  </a:moveTo>
                  <a:cubicBezTo>
                    <a:pt x="148" y="27"/>
                    <a:pt x="148" y="42"/>
                    <a:pt x="130" y="62"/>
                  </a:cubicBezTo>
                  <a:cubicBezTo>
                    <a:pt x="122" y="85"/>
                    <a:pt x="110" y="94"/>
                    <a:pt x="90" y="107"/>
                  </a:cubicBezTo>
                  <a:cubicBezTo>
                    <a:pt x="86" y="113"/>
                    <a:pt x="84" y="119"/>
                    <a:pt x="79" y="124"/>
                  </a:cubicBezTo>
                  <a:cubicBezTo>
                    <a:pt x="74" y="129"/>
                    <a:pt x="66" y="130"/>
                    <a:pt x="62" y="135"/>
                  </a:cubicBezTo>
                  <a:cubicBezTo>
                    <a:pt x="41" y="160"/>
                    <a:pt x="25" y="193"/>
                    <a:pt x="0" y="214"/>
                  </a:cubicBezTo>
                </a:path>
              </a:pathLst>
            </a:custGeom>
            <a:noFill/>
            <a:ln w="31750">
              <a:solidFill>
                <a:schemeClr val="tx1"/>
              </a:solidFill>
              <a:round/>
              <a:headEnd/>
              <a:tailEnd/>
            </a:ln>
          </p:spPr>
          <p:txBody>
            <a:bodyPr/>
            <a:lstStyle/>
            <a:p>
              <a:endParaRPr lang="fr-FR"/>
            </a:p>
          </p:txBody>
        </p:sp>
        <p:sp>
          <p:nvSpPr>
            <p:cNvPr id="33820" name="Freeform 29"/>
            <p:cNvSpPr>
              <a:spLocks/>
            </p:cNvSpPr>
            <p:nvPr/>
          </p:nvSpPr>
          <p:spPr bwMode="auto">
            <a:xfrm>
              <a:off x="2627313" y="3933825"/>
              <a:ext cx="252412" cy="1120775"/>
            </a:xfrm>
            <a:custGeom>
              <a:avLst/>
              <a:gdLst>
                <a:gd name="T0" fmla="*/ 0 w 158"/>
                <a:gd name="T1" fmla="*/ 0 h 706"/>
                <a:gd name="T2" fmla="*/ 2147483646 w 158"/>
                <a:gd name="T3" fmla="*/ 2147483646 h 706"/>
                <a:gd name="T4" fmla="*/ 2147483646 w 158"/>
                <a:gd name="T5" fmla="*/ 2147483646 h 706"/>
                <a:gd name="T6" fmla="*/ 2147483646 w 158"/>
                <a:gd name="T7" fmla="*/ 2147483646 h 706"/>
                <a:gd name="T8" fmla="*/ 2147483646 w 158"/>
                <a:gd name="T9" fmla="*/ 2147483646 h 706"/>
                <a:gd name="T10" fmla="*/ 2147483646 w 158"/>
                <a:gd name="T11" fmla="*/ 2147483646 h 706"/>
                <a:gd name="T12" fmla="*/ 2147483646 w 158"/>
                <a:gd name="T13" fmla="*/ 2147483646 h 706"/>
                <a:gd name="T14" fmla="*/ 0 60000 65536"/>
                <a:gd name="T15" fmla="*/ 0 60000 65536"/>
                <a:gd name="T16" fmla="*/ 0 60000 65536"/>
                <a:gd name="T17" fmla="*/ 0 60000 65536"/>
                <a:gd name="T18" fmla="*/ 0 60000 65536"/>
                <a:gd name="T19" fmla="*/ 0 60000 65536"/>
                <a:gd name="T20" fmla="*/ 0 60000 65536"/>
                <a:gd name="T21" fmla="*/ 0 w 158"/>
                <a:gd name="T22" fmla="*/ 0 h 706"/>
                <a:gd name="T23" fmla="*/ 158 w 158"/>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706">
                  <a:moveTo>
                    <a:pt x="0" y="0"/>
                  </a:moveTo>
                  <a:cubicBezTo>
                    <a:pt x="21" y="7"/>
                    <a:pt x="24" y="19"/>
                    <a:pt x="40" y="34"/>
                  </a:cubicBezTo>
                  <a:cubicBezTo>
                    <a:pt x="45" y="52"/>
                    <a:pt x="74" y="79"/>
                    <a:pt x="74" y="79"/>
                  </a:cubicBezTo>
                  <a:cubicBezTo>
                    <a:pt x="80" y="99"/>
                    <a:pt x="94" y="132"/>
                    <a:pt x="107" y="147"/>
                  </a:cubicBezTo>
                  <a:cubicBezTo>
                    <a:pt x="118" y="186"/>
                    <a:pt x="123" y="227"/>
                    <a:pt x="136" y="265"/>
                  </a:cubicBezTo>
                  <a:cubicBezTo>
                    <a:pt x="141" y="302"/>
                    <a:pt x="152" y="337"/>
                    <a:pt x="158" y="373"/>
                  </a:cubicBezTo>
                  <a:cubicBezTo>
                    <a:pt x="156" y="475"/>
                    <a:pt x="147" y="598"/>
                    <a:pt x="147" y="706"/>
                  </a:cubicBezTo>
                </a:path>
              </a:pathLst>
            </a:custGeom>
            <a:noFill/>
            <a:ln w="31750">
              <a:solidFill>
                <a:schemeClr val="tx1"/>
              </a:solidFill>
              <a:round/>
              <a:headEnd type="none" w="lg" len="med"/>
              <a:tailEnd type="stealth" w="lg" len="med"/>
            </a:ln>
          </p:spPr>
          <p:txBody>
            <a:bodyPr/>
            <a:lstStyle/>
            <a:p>
              <a:endParaRPr lang="fr-FR"/>
            </a:p>
          </p:txBody>
        </p:sp>
        <p:sp>
          <p:nvSpPr>
            <p:cNvPr id="33821" name="Freeform 30"/>
            <p:cNvSpPr>
              <a:spLocks/>
            </p:cNvSpPr>
            <p:nvPr/>
          </p:nvSpPr>
          <p:spPr bwMode="auto">
            <a:xfrm>
              <a:off x="1331913" y="3933825"/>
              <a:ext cx="1317625" cy="914400"/>
            </a:xfrm>
            <a:custGeom>
              <a:avLst/>
              <a:gdLst>
                <a:gd name="T0" fmla="*/ 2147483646 w 830"/>
                <a:gd name="T1" fmla="*/ 0 h 576"/>
                <a:gd name="T2" fmla="*/ 2147483646 w 830"/>
                <a:gd name="T3" fmla="*/ 2147483646 h 576"/>
                <a:gd name="T4" fmla="*/ 2147483646 w 830"/>
                <a:gd name="T5" fmla="*/ 2147483646 h 576"/>
                <a:gd name="T6" fmla="*/ 2147483646 w 830"/>
                <a:gd name="T7" fmla="*/ 2147483646 h 576"/>
                <a:gd name="T8" fmla="*/ 2147483646 w 830"/>
                <a:gd name="T9" fmla="*/ 2147483646 h 576"/>
                <a:gd name="T10" fmla="*/ 2147483646 w 830"/>
                <a:gd name="T11" fmla="*/ 2147483646 h 576"/>
                <a:gd name="T12" fmla="*/ 2147483646 w 830"/>
                <a:gd name="T13" fmla="*/ 2147483646 h 576"/>
                <a:gd name="T14" fmla="*/ 2147483646 w 830"/>
                <a:gd name="T15" fmla="*/ 2147483646 h 576"/>
                <a:gd name="T16" fmla="*/ 2147483646 w 830"/>
                <a:gd name="T17" fmla="*/ 2147483646 h 576"/>
                <a:gd name="T18" fmla="*/ 2147483646 w 830"/>
                <a:gd name="T19" fmla="*/ 2147483646 h 576"/>
                <a:gd name="T20" fmla="*/ 2147483646 w 830"/>
                <a:gd name="T21" fmla="*/ 2147483646 h 576"/>
                <a:gd name="T22" fmla="*/ 2147483646 w 830"/>
                <a:gd name="T23" fmla="*/ 2147483646 h 576"/>
                <a:gd name="T24" fmla="*/ 2147483646 w 830"/>
                <a:gd name="T25" fmla="*/ 2147483646 h 576"/>
                <a:gd name="T26" fmla="*/ 2147483646 w 830"/>
                <a:gd name="T27" fmla="*/ 2147483646 h 576"/>
                <a:gd name="T28" fmla="*/ 0 w 830"/>
                <a:gd name="T29" fmla="*/ 2147483646 h 5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0"/>
                <a:gd name="T46" fmla="*/ 0 h 576"/>
                <a:gd name="T47" fmla="*/ 830 w 830"/>
                <a:gd name="T48" fmla="*/ 576 h 5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0" h="576">
                  <a:moveTo>
                    <a:pt x="830" y="0"/>
                  </a:moveTo>
                  <a:cubicBezTo>
                    <a:pt x="804" y="29"/>
                    <a:pt x="760" y="39"/>
                    <a:pt x="723" y="51"/>
                  </a:cubicBezTo>
                  <a:cubicBezTo>
                    <a:pt x="699" y="59"/>
                    <a:pt x="679" y="72"/>
                    <a:pt x="655" y="79"/>
                  </a:cubicBezTo>
                  <a:cubicBezTo>
                    <a:pt x="648" y="87"/>
                    <a:pt x="638" y="93"/>
                    <a:pt x="632" y="102"/>
                  </a:cubicBezTo>
                  <a:cubicBezTo>
                    <a:pt x="620" y="123"/>
                    <a:pt x="618" y="149"/>
                    <a:pt x="604" y="170"/>
                  </a:cubicBezTo>
                  <a:cubicBezTo>
                    <a:pt x="590" y="217"/>
                    <a:pt x="610" y="160"/>
                    <a:pt x="587" y="198"/>
                  </a:cubicBezTo>
                  <a:cubicBezTo>
                    <a:pt x="581" y="208"/>
                    <a:pt x="580" y="221"/>
                    <a:pt x="576" y="232"/>
                  </a:cubicBezTo>
                  <a:cubicBezTo>
                    <a:pt x="565" y="305"/>
                    <a:pt x="556" y="327"/>
                    <a:pt x="525" y="390"/>
                  </a:cubicBezTo>
                  <a:cubicBezTo>
                    <a:pt x="520" y="401"/>
                    <a:pt x="520" y="414"/>
                    <a:pt x="514" y="424"/>
                  </a:cubicBezTo>
                  <a:cubicBezTo>
                    <a:pt x="504" y="442"/>
                    <a:pt x="487" y="456"/>
                    <a:pt x="480" y="475"/>
                  </a:cubicBezTo>
                  <a:cubicBezTo>
                    <a:pt x="472" y="498"/>
                    <a:pt x="468" y="524"/>
                    <a:pt x="452" y="543"/>
                  </a:cubicBezTo>
                  <a:cubicBezTo>
                    <a:pt x="440" y="557"/>
                    <a:pt x="407" y="576"/>
                    <a:pt x="407" y="576"/>
                  </a:cubicBezTo>
                  <a:cubicBezTo>
                    <a:pt x="369" y="574"/>
                    <a:pt x="332" y="574"/>
                    <a:pt x="294" y="571"/>
                  </a:cubicBezTo>
                  <a:cubicBezTo>
                    <a:pt x="261" y="568"/>
                    <a:pt x="198" y="530"/>
                    <a:pt x="158" y="520"/>
                  </a:cubicBezTo>
                  <a:cubicBezTo>
                    <a:pt x="116" y="493"/>
                    <a:pt x="47" y="497"/>
                    <a:pt x="0" y="497"/>
                  </a:cubicBezTo>
                </a:path>
              </a:pathLst>
            </a:custGeom>
            <a:noFill/>
            <a:ln w="31750">
              <a:solidFill>
                <a:schemeClr val="tx1"/>
              </a:solidFill>
              <a:round/>
              <a:headEnd/>
              <a:tailEnd type="stealth" w="lg" len="med"/>
            </a:ln>
          </p:spPr>
          <p:txBody>
            <a:bodyPr/>
            <a:lstStyle/>
            <a:p>
              <a:endParaRPr lang="fr-FR"/>
            </a:p>
          </p:txBody>
        </p:sp>
        <p:sp>
          <p:nvSpPr>
            <p:cNvPr id="33822" name="Freeform 31"/>
            <p:cNvSpPr>
              <a:spLocks/>
            </p:cNvSpPr>
            <p:nvPr/>
          </p:nvSpPr>
          <p:spPr bwMode="auto">
            <a:xfrm>
              <a:off x="1381125" y="4760913"/>
              <a:ext cx="1487488" cy="1057275"/>
            </a:xfrm>
            <a:custGeom>
              <a:avLst/>
              <a:gdLst>
                <a:gd name="T0" fmla="*/ 2147483646 w 937"/>
                <a:gd name="T1" fmla="*/ 0 h 666"/>
                <a:gd name="T2" fmla="*/ 2147483646 w 937"/>
                <a:gd name="T3" fmla="*/ 2147483646 h 666"/>
                <a:gd name="T4" fmla="*/ 2147483646 w 937"/>
                <a:gd name="T5" fmla="*/ 2147483646 h 666"/>
                <a:gd name="T6" fmla="*/ 2147483646 w 937"/>
                <a:gd name="T7" fmla="*/ 2147483646 h 666"/>
                <a:gd name="T8" fmla="*/ 2147483646 w 937"/>
                <a:gd name="T9" fmla="*/ 2147483646 h 666"/>
                <a:gd name="T10" fmla="*/ 2147483646 w 937"/>
                <a:gd name="T11" fmla="*/ 2147483646 h 666"/>
                <a:gd name="T12" fmla="*/ 2147483646 w 937"/>
                <a:gd name="T13" fmla="*/ 2147483646 h 666"/>
                <a:gd name="T14" fmla="*/ 2147483646 w 937"/>
                <a:gd name="T15" fmla="*/ 2147483646 h 666"/>
                <a:gd name="T16" fmla="*/ 2147483646 w 937"/>
                <a:gd name="T17" fmla="*/ 2147483646 h 666"/>
                <a:gd name="T18" fmla="*/ 2147483646 w 937"/>
                <a:gd name="T19" fmla="*/ 2147483646 h 666"/>
                <a:gd name="T20" fmla="*/ 2147483646 w 937"/>
                <a:gd name="T21" fmla="*/ 2147483646 h 666"/>
                <a:gd name="T22" fmla="*/ 2147483646 w 937"/>
                <a:gd name="T23" fmla="*/ 2147483646 h 666"/>
                <a:gd name="T24" fmla="*/ 2147483646 w 937"/>
                <a:gd name="T25" fmla="*/ 2147483646 h 666"/>
                <a:gd name="T26" fmla="*/ 2147483646 w 937"/>
                <a:gd name="T27" fmla="*/ 2147483646 h 666"/>
                <a:gd name="T28" fmla="*/ 2147483646 w 937"/>
                <a:gd name="T29" fmla="*/ 2147483646 h 666"/>
                <a:gd name="T30" fmla="*/ 0 w 937"/>
                <a:gd name="T31" fmla="*/ 2147483646 h 6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7"/>
                <a:gd name="T49" fmla="*/ 0 h 666"/>
                <a:gd name="T50" fmla="*/ 937 w 937"/>
                <a:gd name="T51" fmla="*/ 666 h 6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7" h="666">
                  <a:moveTo>
                    <a:pt x="937" y="0"/>
                  </a:moveTo>
                  <a:cubicBezTo>
                    <a:pt x="931" y="40"/>
                    <a:pt x="928" y="72"/>
                    <a:pt x="886" y="84"/>
                  </a:cubicBezTo>
                  <a:cubicBezTo>
                    <a:pt x="866" y="106"/>
                    <a:pt x="836" y="103"/>
                    <a:pt x="807" y="107"/>
                  </a:cubicBezTo>
                  <a:cubicBezTo>
                    <a:pt x="774" y="119"/>
                    <a:pt x="740" y="124"/>
                    <a:pt x="706" y="129"/>
                  </a:cubicBezTo>
                  <a:cubicBezTo>
                    <a:pt x="698" y="137"/>
                    <a:pt x="685" y="138"/>
                    <a:pt x="677" y="146"/>
                  </a:cubicBezTo>
                  <a:cubicBezTo>
                    <a:pt x="673" y="150"/>
                    <a:pt x="675" y="158"/>
                    <a:pt x="672" y="163"/>
                  </a:cubicBezTo>
                  <a:cubicBezTo>
                    <a:pt x="662" y="180"/>
                    <a:pt x="643" y="193"/>
                    <a:pt x="632" y="209"/>
                  </a:cubicBezTo>
                  <a:cubicBezTo>
                    <a:pt x="613" y="238"/>
                    <a:pt x="619" y="250"/>
                    <a:pt x="587" y="259"/>
                  </a:cubicBezTo>
                  <a:cubicBezTo>
                    <a:pt x="561" y="300"/>
                    <a:pt x="487" y="305"/>
                    <a:pt x="440" y="316"/>
                  </a:cubicBezTo>
                  <a:cubicBezTo>
                    <a:pt x="397" y="326"/>
                    <a:pt x="355" y="341"/>
                    <a:pt x="316" y="361"/>
                  </a:cubicBezTo>
                  <a:cubicBezTo>
                    <a:pt x="299" y="370"/>
                    <a:pt x="287" y="385"/>
                    <a:pt x="271" y="395"/>
                  </a:cubicBezTo>
                  <a:cubicBezTo>
                    <a:pt x="261" y="424"/>
                    <a:pt x="248" y="454"/>
                    <a:pt x="231" y="480"/>
                  </a:cubicBezTo>
                  <a:cubicBezTo>
                    <a:pt x="219" y="519"/>
                    <a:pt x="211" y="557"/>
                    <a:pt x="192" y="593"/>
                  </a:cubicBezTo>
                  <a:cubicBezTo>
                    <a:pt x="189" y="598"/>
                    <a:pt x="191" y="606"/>
                    <a:pt x="186" y="609"/>
                  </a:cubicBezTo>
                  <a:cubicBezTo>
                    <a:pt x="176" y="616"/>
                    <a:pt x="162" y="614"/>
                    <a:pt x="152" y="621"/>
                  </a:cubicBezTo>
                  <a:cubicBezTo>
                    <a:pt x="106" y="651"/>
                    <a:pt x="55" y="666"/>
                    <a:pt x="0" y="666"/>
                  </a:cubicBezTo>
                </a:path>
              </a:pathLst>
            </a:custGeom>
            <a:noFill/>
            <a:ln w="31750">
              <a:solidFill>
                <a:schemeClr val="tx1"/>
              </a:solidFill>
              <a:round/>
              <a:headEnd/>
              <a:tailEnd type="stealth" w="lg" len="med"/>
            </a:ln>
          </p:spPr>
          <p:txBody>
            <a:bodyPr/>
            <a:lstStyle/>
            <a:p>
              <a:endParaRPr lang="fr-FR"/>
            </a:p>
          </p:txBody>
        </p:sp>
        <p:sp>
          <p:nvSpPr>
            <p:cNvPr id="33823" name="Freeform 32"/>
            <p:cNvSpPr>
              <a:spLocks/>
            </p:cNvSpPr>
            <p:nvPr/>
          </p:nvSpPr>
          <p:spPr bwMode="auto">
            <a:xfrm>
              <a:off x="2851150" y="4033838"/>
              <a:ext cx="582613" cy="395287"/>
            </a:xfrm>
            <a:custGeom>
              <a:avLst/>
              <a:gdLst>
                <a:gd name="T0" fmla="*/ 0 w 367"/>
                <a:gd name="T1" fmla="*/ 2147483646 h 249"/>
                <a:gd name="T2" fmla="*/ 2147483646 w 367"/>
                <a:gd name="T3" fmla="*/ 2147483646 h 249"/>
                <a:gd name="T4" fmla="*/ 2147483646 w 367"/>
                <a:gd name="T5" fmla="*/ 2147483646 h 249"/>
                <a:gd name="T6" fmla="*/ 2147483646 w 367"/>
                <a:gd name="T7" fmla="*/ 2147483646 h 249"/>
                <a:gd name="T8" fmla="*/ 2147483646 w 367"/>
                <a:gd name="T9" fmla="*/ 2147483646 h 249"/>
                <a:gd name="T10" fmla="*/ 2147483646 w 367"/>
                <a:gd name="T11" fmla="*/ 0 h 249"/>
                <a:gd name="T12" fmla="*/ 0 60000 65536"/>
                <a:gd name="T13" fmla="*/ 0 60000 65536"/>
                <a:gd name="T14" fmla="*/ 0 60000 65536"/>
                <a:gd name="T15" fmla="*/ 0 60000 65536"/>
                <a:gd name="T16" fmla="*/ 0 60000 65536"/>
                <a:gd name="T17" fmla="*/ 0 60000 65536"/>
                <a:gd name="T18" fmla="*/ 0 w 367"/>
                <a:gd name="T19" fmla="*/ 0 h 249"/>
                <a:gd name="T20" fmla="*/ 367 w 36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67" h="249">
                  <a:moveTo>
                    <a:pt x="0" y="249"/>
                  </a:moveTo>
                  <a:cubicBezTo>
                    <a:pt x="8" y="221"/>
                    <a:pt x="30" y="196"/>
                    <a:pt x="51" y="175"/>
                  </a:cubicBezTo>
                  <a:cubicBezTo>
                    <a:pt x="61" y="141"/>
                    <a:pt x="48" y="173"/>
                    <a:pt x="68" y="147"/>
                  </a:cubicBezTo>
                  <a:cubicBezTo>
                    <a:pt x="99" y="106"/>
                    <a:pt x="75" y="118"/>
                    <a:pt x="107" y="107"/>
                  </a:cubicBezTo>
                  <a:cubicBezTo>
                    <a:pt x="136" y="48"/>
                    <a:pt x="235" y="42"/>
                    <a:pt x="293" y="23"/>
                  </a:cubicBezTo>
                  <a:cubicBezTo>
                    <a:pt x="313" y="16"/>
                    <a:pt x="346" y="0"/>
                    <a:pt x="367" y="0"/>
                  </a:cubicBezTo>
                </a:path>
              </a:pathLst>
            </a:custGeom>
            <a:noFill/>
            <a:ln w="31750">
              <a:solidFill>
                <a:schemeClr val="tx1"/>
              </a:solidFill>
              <a:round/>
              <a:headEnd/>
              <a:tailEnd/>
            </a:ln>
          </p:spPr>
          <p:txBody>
            <a:bodyPr/>
            <a:lstStyle/>
            <a:p>
              <a:endParaRPr lang="fr-FR"/>
            </a:p>
          </p:txBody>
        </p:sp>
        <p:sp>
          <p:nvSpPr>
            <p:cNvPr id="33824" name="Freeform 33"/>
            <p:cNvSpPr>
              <a:spLocks/>
            </p:cNvSpPr>
            <p:nvPr/>
          </p:nvSpPr>
          <p:spPr bwMode="auto">
            <a:xfrm>
              <a:off x="3155950" y="3552825"/>
              <a:ext cx="1846263" cy="166688"/>
            </a:xfrm>
            <a:custGeom>
              <a:avLst/>
              <a:gdLst>
                <a:gd name="T0" fmla="*/ 0 w 1163"/>
                <a:gd name="T1" fmla="*/ 2147483646 h 105"/>
                <a:gd name="T2" fmla="*/ 2147483646 w 1163"/>
                <a:gd name="T3" fmla="*/ 2147483646 h 105"/>
                <a:gd name="T4" fmla="*/ 2147483646 w 1163"/>
                <a:gd name="T5" fmla="*/ 2147483646 h 105"/>
                <a:gd name="T6" fmla="*/ 2147483646 w 1163"/>
                <a:gd name="T7" fmla="*/ 2147483646 h 105"/>
                <a:gd name="T8" fmla="*/ 2147483646 w 1163"/>
                <a:gd name="T9" fmla="*/ 2147483646 h 105"/>
                <a:gd name="T10" fmla="*/ 2147483646 w 1163"/>
                <a:gd name="T11" fmla="*/ 2147483646 h 105"/>
                <a:gd name="T12" fmla="*/ 2147483646 w 1163"/>
                <a:gd name="T13" fmla="*/ 2147483646 h 105"/>
                <a:gd name="T14" fmla="*/ 0 60000 65536"/>
                <a:gd name="T15" fmla="*/ 0 60000 65536"/>
                <a:gd name="T16" fmla="*/ 0 60000 65536"/>
                <a:gd name="T17" fmla="*/ 0 60000 65536"/>
                <a:gd name="T18" fmla="*/ 0 60000 65536"/>
                <a:gd name="T19" fmla="*/ 0 60000 65536"/>
                <a:gd name="T20" fmla="*/ 0 60000 65536"/>
                <a:gd name="T21" fmla="*/ 0 w 1163"/>
                <a:gd name="T22" fmla="*/ 0 h 105"/>
                <a:gd name="T23" fmla="*/ 1163 w 1163"/>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3" h="105">
                  <a:moveTo>
                    <a:pt x="0" y="100"/>
                  </a:moveTo>
                  <a:cubicBezTo>
                    <a:pt x="62" y="105"/>
                    <a:pt x="76" y="104"/>
                    <a:pt x="130" y="94"/>
                  </a:cubicBezTo>
                  <a:cubicBezTo>
                    <a:pt x="172" y="67"/>
                    <a:pt x="131" y="90"/>
                    <a:pt x="226" y="77"/>
                  </a:cubicBezTo>
                  <a:cubicBezTo>
                    <a:pt x="243" y="75"/>
                    <a:pt x="259" y="68"/>
                    <a:pt x="276" y="66"/>
                  </a:cubicBezTo>
                  <a:cubicBezTo>
                    <a:pt x="291" y="64"/>
                    <a:pt x="307" y="62"/>
                    <a:pt x="322" y="60"/>
                  </a:cubicBezTo>
                  <a:cubicBezTo>
                    <a:pt x="426" y="29"/>
                    <a:pt x="568" y="28"/>
                    <a:pt x="677" y="21"/>
                  </a:cubicBezTo>
                  <a:cubicBezTo>
                    <a:pt x="835" y="0"/>
                    <a:pt x="1003" y="4"/>
                    <a:pt x="1163" y="4"/>
                  </a:cubicBezTo>
                </a:path>
              </a:pathLst>
            </a:custGeom>
            <a:noFill/>
            <a:ln w="31750">
              <a:solidFill>
                <a:schemeClr val="tx1"/>
              </a:solidFill>
              <a:round/>
              <a:headEnd/>
              <a:tailEnd type="stealth" w="lg" len="med"/>
            </a:ln>
          </p:spPr>
          <p:txBody>
            <a:bodyPr/>
            <a:lstStyle/>
            <a:p>
              <a:endParaRPr lang="fr-FR"/>
            </a:p>
          </p:txBody>
        </p:sp>
        <p:sp>
          <p:nvSpPr>
            <p:cNvPr id="33825" name="Freeform 34"/>
            <p:cNvSpPr>
              <a:spLocks/>
            </p:cNvSpPr>
            <p:nvPr/>
          </p:nvSpPr>
          <p:spPr bwMode="auto">
            <a:xfrm>
              <a:off x="3586163" y="4124325"/>
              <a:ext cx="1568450" cy="688975"/>
            </a:xfrm>
            <a:custGeom>
              <a:avLst/>
              <a:gdLst>
                <a:gd name="T0" fmla="*/ 0 w 988"/>
                <a:gd name="T1" fmla="*/ 2147483646 h 434"/>
                <a:gd name="T2" fmla="*/ 2147483646 w 988"/>
                <a:gd name="T3" fmla="*/ 0 h 434"/>
                <a:gd name="T4" fmla="*/ 2147483646 w 988"/>
                <a:gd name="T5" fmla="*/ 2147483646 h 434"/>
                <a:gd name="T6" fmla="*/ 2147483646 w 988"/>
                <a:gd name="T7" fmla="*/ 2147483646 h 434"/>
                <a:gd name="T8" fmla="*/ 2147483646 w 988"/>
                <a:gd name="T9" fmla="*/ 2147483646 h 434"/>
                <a:gd name="T10" fmla="*/ 2147483646 w 988"/>
                <a:gd name="T11" fmla="*/ 2147483646 h 434"/>
                <a:gd name="T12" fmla="*/ 2147483646 w 988"/>
                <a:gd name="T13" fmla="*/ 2147483646 h 434"/>
                <a:gd name="T14" fmla="*/ 2147483646 w 988"/>
                <a:gd name="T15" fmla="*/ 2147483646 h 434"/>
                <a:gd name="T16" fmla="*/ 2147483646 w 988"/>
                <a:gd name="T17" fmla="*/ 2147483646 h 434"/>
                <a:gd name="T18" fmla="*/ 2147483646 w 988"/>
                <a:gd name="T19" fmla="*/ 2147483646 h 434"/>
                <a:gd name="T20" fmla="*/ 2147483646 w 988"/>
                <a:gd name="T21" fmla="*/ 2147483646 h 434"/>
                <a:gd name="T22" fmla="*/ 2147483646 w 988"/>
                <a:gd name="T23" fmla="*/ 2147483646 h 434"/>
                <a:gd name="T24" fmla="*/ 2147483646 w 988"/>
                <a:gd name="T25" fmla="*/ 2147483646 h 434"/>
                <a:gd name="T26" fmla="*/ 2147483646 w 988"/>
                <a:gd name="T27" fmla="*/ 2147483646 h 434"/>
                <a:gd name="T28" fmla="*/ 2147483646 w 988"/>
                <a:gd name="T29" fmla="*/ 2147483646 h 434"/>
                <a:gd name="T30" fmla="*/ 2147483646 w 988"/>
                <a:gd name="T31" fmla="*/ 2147483646 h 4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8"/>
                <a:gd name="T49" fmla="*/ 0 h 434"/>
                <a:gd name="T50" fmla="*/ 988 w 988"/>
                <a:gd name="T51" fmla="*/ 434 h 4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8" h="434">
                  <a:moveTo>
                    <a:pt x="0" y="34"/>
                  </a:moveTo>
                  <a:cubicBezTo>
                    <a:pt x="57" y="18"/>
                    <a:pt x="109" y="5"/>
                    <a:pt x="169" y="0"/>
                  </a:cubicBezTo>
                  <a:cubicBezTo>
                    <a:pt x="199" y="2"/>
                    <a:pt x="277" y="6"/>
                    <a:pt x="310" y="11"/>
                  </a:cubicBezTo>
                  <a:cubicBezTo>
                    <a:pt x="330" y="14"/>
                    <a:pt x="349" y="26"/>
                    <a:pt x="367" y="34"/>
                  </a:cubicBezTo>
                  <a:cubicBezTo>
                    <a:pt x="403" y="49"/>
                    <a:pt x="443" y="56"/>
                    <a:pt x="480" y="67"/>
                  </a:cubicBezTo>
                  <a:cubicBezTo>
                    <a:pt x="504" y="94"/>
                    <a:pt x="473" y="65"/>
                    <a:pt x="519" y="84"/>
                  </a:cubicBezTo>
                  <a:cubicBezTo>
                    <a:pt x="524" y="86"/>
                    <a:pt x="526" y="93"/>
                    <a:pt x="531" y="96"/>
                  </a:cubicBezTo>
                  <a:cubicBezTo>
                    <a:pt x="544" y="103"/>
                    <a:pt x="583" y="119"/>
                    <a:pt x="598" y="124"/>
                  </a:cubicBezTo>
                  <a:cubicBezTo>
                    <a:pt x="613" y="137"/>
                    <a:pt x="625" y="140"/>
                    <a:pt x="644" y="146"/>
                  </a:cubicBezTo>
                  <a:cubicBezTo>
                    <a:pt x="659" y="162"/>
                    <a:pt x="685" y="174"/>
                    <a:pt x="706" y="180"/>
                  </a:cubicBezTo>
                  <a:cubicBezTo>
                    <a:pt x="723" y="192"/>
                    <a:pt x="737" y="196"/>
                    <a:pt x="757" y="203"/>
                  </a:cubicBezTo>
                  <a:cubicBezTo>
                    <a:pt x="782" y="242"/>
                    <a:pt x="766" y="233"/>
                    <a:pt x="796" y="242"/>
                  </a:cubicBezTo>
                  <a:cubicBezTo>
                    <a:pt x="808" y="255"/>
                    <a:pt x="823" y="264"/>
                    <a:pt x="836" y="276"/>
                  </a:cubicBezTo>
                  <a:cubicBezTo>
                    <a:pt x="850" y="325"/>
                    <a:pt x="881" y="383"/>
                    <a:pt x="932" y="401"/>
                  </a:cubicBezTo>
                  <a:cubicBezTo>
                    <a:pt x="952" y="432"/>
                    <a:pt x="931" y="409"/>
                    <a:pt x="971" y="423"/>
                  </a:cubicBezTo>
                  <a:cubicBezTo>
                    <a:pt x="977" y="425"/>
                    <a:pt x="988" y="434"/>
                    <a:pt x="988" y="434"/>
                  </a:cubicBezTo>
                </a:path>
              </a:pathLst>
            </a:custGeom>
            <a:noFill/>
            <a:ln w="31750">
              <a:solidFill>
                <a:schemeClr val="tx1"/>
              </a:solidFill>
              <a:round/>
              <a:headEnd/>
              <a:tailEnd type="stealth" w="lg" len="med"/>
            </a:ln>
          </p:spPr>
          <p:txBody>
            <a:bodyPr/>
            <a:lstStyle/>
            <a:p>
              <a:endParaRPr lang="fr-FR"/>
            </a:p>
          </p:txBody>
        </p:sp>
        <p:sp>
          <p:nvSpPr>
            <p:cNvPr id="33826" name="Oval 35"/>
            <p:cNvSpPr>
              <a:spLocks noChangeArrowheads="1"/>
            </p:cNvSpPr>
            <p:nvPr/>
          </p:nvSpPr>
          <p:spPr bwMode="auto">
            <a:xfrm>
              <a:off x="2484438" y="3789363"/>
              <a:ext cx="215900" cy="215900"/>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27" name="Oval 38"/>
            <p:cNvSpPr>
              <a:spLocks noChangeArrowheads="1"/>
            </p:cNvSpPr>
            <p:nvPr/>
          </p:nvSpPr>
          <p:spPr bwMode="auto">
            <a:xfrm>
              <a:off x="1979613" y="5300663"/>
              <a:ext cx="144462"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28" name="Oval 40"/>
            <p:cNvSpPr>
              <a:spLocks noChangeArrowheads="1"/>
            </p:cNvSpPr>
            <p:nvPr/>
          </p:nvSpPr>
          <p:spPr bwMode="auto">
            <a:xfrm>
              <a:off x="1476375" y="5157788"/>
              <a:ext cx="144463"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29" name="Oval 41"/>
            <p:cNvSpPr>
              <a:spLocks noChangeArrowheads="1"/>
            </p:cNvSpPr>
            <p:nvPr/>
          </p:nvSpPr>
          <p:spPr bwMode="auto">
            <a:xfrm>
              <a:off x="3635375" y="5300663"/>
              <a:ext cx="144463"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0" name="Oval 42"/>
            <p:cNvSpPr>
              <a:spLocks noChangeArrowheads="1"/>
            </p:cNvSpPr>
            <p:nvPr/>
          </p:nvSpPr>
          <p:spPr bwMode="auto">
            <a:xfrm>
              <a:off x="3924300" y="3357563"/>
              <a:ext cx="144463"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1" name="Oval 43"/>
            <p:cNvSpPr>
              <a:spLocks noChangeArrowheads="1"/>
            </p:cNvSpPr>
            <p:nvPr/>
          </p:nvSpPr>
          <p:spPr bwMode="auto">
            <a:xfrm>
              <a:off x="3563938" y="3068638"/>
              <a:ext cx="144462"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2" name="Oval 44"/>
            <p:cNvSpPr>
              <a:spLocks noChangeArrowheads="1"/>
            </p:cNvSpPr>
            <p:nvPr/>
          </p:nvSpPr>
          <p:spPr bwMode="auto">
            <a:xfrm>
              <a:off x="4572000" y="4365625"/>
              <a:ext cx="144463" cy="144463"/>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3" name="Oval 45"/>
            <p:cNvSpPr>
              <a:spLocks noChangeArrowheads="1"/>
            </p:cNvSpPr>
            <p:nvPr/>
          </p:nvSpPr>
          <p:spPr bwMode="auto">
            <a:xfrm>
              <a:off x="3203575" y="3644900"/>
              <a:ext cx="144463" cy="144463"/>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4" name="Oval 46"/>
            <p:cNvSpPr>
              <a:spLocks noChangeArrowheads="1"/>
            </p:cNvSpPr>
            <p:nvPr/>
          </p:nvSpPr>
          <p:spPr bwMode="auto">
            <a:xfrm>
              <a:off x="3276600" y="3716338"/>
              <a:ext cx="144463" cy="144462"/>
            </a:xfrm>
            <a:prstGeom prst="ellipse">
              <a:avLst/>
            </a:prstGeom>
            <a:solidFill>
              <a:srgbClr val="80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5" name="Oval 47"/>
            <p:cNvSpPr>
              <a:spLocks noChangeArrowheads="1"/>
            </p:cNvSpPr>
            <p:nvPr/>
          </p:nvSpPr>
          <p:spPr bwMode="auto">
            <a:xfrm>
              <a:off x="3348038" y="3789363"/>
              <a:ext cx="144462"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6" name="Oval 48"/>
            <p:cNvSpPr>
              <a:spLocks noChangeArrowheads="1"/>
            </p:cNvSpPr>
            <p:nvPr/>
          </p:nvSpPr>
          <p:spPr bwMode="auto">
            <a:xfrm>
              <a:off x="3348038" y="4724400"/>
              <a:ext cx="144462" cy="144463"/>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7" name="Oval 49"/>
            <p:cNvSpPr>
              <a:spLocks noChangeArrowheads="1"/>
            </p:cNvSpPr>
            <p:nvPr/>
          </p:nvSpPr>
          <p:spPr bwMode="auto">
            <a:xfrm>
              <a:off x="5508625" y="4941888"/>
              <a:ext cx="144463"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8" name="Oval 50"/>
            <p:cNvSpPr>
              <a:spLocks noChangeArrowheads="1"/>
            </p:cNvSpPr>
            <p:nvPr/>
          </p:nvSpPr>
          <p:spPr bwMode="auto">
            <a:xfrm>
              <a:off x="611188" y="5157788"/>
              <a:ext cx="144462"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39" name="Oval 51"/>
            <p:cNvSpPr>
              <a:spLocks noChangeArrowheads="1"/>
            </p:cNvSpPr>
            <p:nvPr/>
          </p:nvSpPr>
          <p:spPr bwMode="auto">
            <a:xfrm>
              <a:off x="3995738" y="5589588"/>
              <a:ext cx="144462"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40" name="Oval 52"/>
            <p:cNvSpPr>
              <a:spLocks noChangeArrowheads="1"/>
            </p:cNvSpPr>
            <p:nvPr/>
          </p:nvSpPr>
          <p:spPr bwMode="auto">
            <a:xfrm>
              <a:off x="5219700" y="6092825"/>
              <a:ext cx="144463" cy="144463"/>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41" name="Oval 53"/>
            <p:cNvSpPr>
              <a:spLocks noChangeArrowheads="1"/>
            </p:cNvSpPr>
            <p:nvPr/>
          </p:nvSpPr>
          <p:spPr bwMode="auto">
            <a:xfrm>
              <a:off x="2124075" y="3213100"/>
              <a:ext cx="144463" cy="144463"/>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42" name="Oval 54"/>
            <p:cNvSpPr>
              <a:spLocks noChangeArrowheads="1"/>
            </p:cNvSpPr>
            <p:nvPr/>
          </p:nvSpPr>
          <p:spPr bwMode="auto">
            <a:xfrm>
              <a:off x="2195513" y="2924175"/>
              <a:ext cx="144462" cy="144463"/>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33843" name="Oval 56"/>
            <p:cNvSpPr>
              <a:spLocks noChangeArrowheads="1"/>
            </p:cNvSpPr>
            <p:nvPr/>
          </p:nvSpPr>
          <p:spPr bwMode="auto">
            <a:xfrm>
              <a:off x="2339975" y="3213100"/>
              <a:ext cx="215900" cy="215900"/>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53" name="Rectangle 52"/>
            <p:cNvSpPr/>
            <p:nvPr/>
          </p:nvSpPr>
          <p:spPr>
            <a:xfrm>
              <a:off x="2771775" y="3644900"/>
              <a:ext cx="144463"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4" name="Triangle isocèle 53"/>
            <p:cNvSpPr/>
            <p:nvPr/>
          </p:nvSpPr>
          <p:spPr>
            <a:xfrm>
              <a:off x="2195513" y="4292600"/>
              <a:ext cx="431800" cy="36036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chemeClr val="tx1"/>
                </a:solidFill>
              </a:endParaRPr>
            </a:p>
          </p:txBody>
        </p:sp>
        <p:sp>
          <p:nvSpPr>
            <p:cNvPr id="55" name="Triangle isocèle 54"/>
            <p:cNvSpPr/>
            <p:nvPr/>
          </p:nvSpPr>
          <p:spPr>
            <a:xfrm>
              <a:off x="827088" y="5157788"/>
              <a:ext cx="431800" cy="3587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chemeClr val="tx1"/>
                </a:solidFill>
              </a:endParaRPr>
            </a:p>
          </p:txBody>
        </p:sp>
        <p:sp>
          <p:nvSpPr>
            <p:cNvPr id="56" name="Triangle isocèle 55"/>
            <p:cNvSpPr/>
            <p:nvPr/>
          </p:nvSpPr>
          <p:spPr>
            <a:xfrm>
              <a:off x="4500563" y="3933825"/>
              <a:ext cx="431800" cy="3587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chemeClr val="tx1"/>
                </a:solidFill>
              </a:endParaRPr>
            </a:p>
          </p:txBody>
        </p:sp>
        <p:sp>
          <p:nvSpPr>
            <p:cNvPr id="57" name="Ellipse 56"/>
            <p:cNvSpPr/>
            <p:nvPr/>
          </p:nvSpPr>
          <p:spPr>
            <a:xfrm>
              <a:off x="1042988" y="1773238"/>
              <a:ext cx="1944687" cy="172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849" name="Oval 45"/>
            <p:cNvSpPr>
              <a:spLocks noChangeArrowheads="1"/>
            </p:cNvSpPr>
            <p:nvPr/>
          </p:nvSpPr>
          <p:spPr bwMode="auto">
            <a:xfrm>
              <a:off x="3355975" y="3797300"/>
              <a:ext cx="144463" cy="144463"/>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grpSp>
      <p:sp>
        <p:nvSpPr>
          <p:cNvPr id="59" name="Rectangle 58">
            <a:hlinkClick r:id="rId3" action="ppaction://hlinksldjump"/>
          </p:cNvPr>
          <p:cNvSpPr/>
          <p:nvPr/>
        </p:nvSpPr>
        <p:spPr>
          <a:xfrm>
            <a:off x="6156176" y="1484784"/>
            <a:ext cx="287338" cy="215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0" name="Rectangle 59">
            <a:hlinkClick r:id="rId4" action="ppaction://hlinksldjump"/>
          </p:cNvPr>
          <p:cNvSpPr/>
          <p:nvPr/>
        </p:nvSpPr>
        <p:spPr>
          <a:xfrm>
            <a:off x="6156176" y="908720"/>
            <a:ext cx="287338"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1" name="Rectangle 60">
            <a:hlinkClick r:id="rId3" action="ppaction://hlinksldjump"/>
          </p:cNvPr>
          <p:cNvSpPr/>
          <p:nvPr/>
        </p:nvSpPr>
        <p:spPr>
          <a:xfrm>
            <a:off x="6156176" y="1844824"/>
            <a:ext cx="287337" cy="215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2" name="Oval 45">
            <a:hlinkClick r:id="rId5" action="ppaction://hlinksldjump"/>
          </p:cNvPr>
          <p:cNvSpPr>
            <a:spLocks noChangeArrowheads="1"/>
          </p:cNvSpPr>
          <p:nvPr/>
        </p:nvSpPr>
        <p:spPr bwMode="auto">
          <a:xfrm>
            <a:off x="6300192" y="2492896"/>
            <a:ext cx="144462" cy="144462"/>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63" name="ZoneTexte 62"/>
          <p:cNvSpPr txBox="1"/>
          <p:nvPr/>
        </p:nvSpPr>
        <p:spPr>
          <a:xfrm>
            <a:off x="6263680" y="260648"/>
            <a:ext cx="2880320" cy="646331"/>
          </a:xfrm>
          <a:prstGeom prst="rect">
            <a:avLst/>
          </a:prstGeom>
          <a:noFill/>
        </p:spPr>
        <p:txBody>
          <a:bodyPr wrap="square" rtlCol="0">
            <a:spAutoFit/>
          </a:bodyPr>
          <a:lstStyle/>
          <a:p>
            <a:r>
              <a:rPr lang="fr-FR" dirty="0"/>
              <a:t>I……………………………………………………………………………………..</a:t>
            </a:r>
          </a:p>
        </p:txBody>
      </p:sp>
      <p:sp>
        <p:nvSpPr>
          <p:cNvPr id="64" name="ZoneTexte 63"/>
          <p:cNvSpPr txBox="1"/>
          <p:nvPr/>
        </p:nvSpPr>
        <p:spPr>
          <a:xfrm>
            <a:off x="971600" y="188640"/>
            <a:ext cx="5077224" cy="369332"/>
          </a:xfrm>
          <a:prstGeom prst="rect">
            <a:avLst/>
          </a:prstGeom>
          <a:noFill/>
        </p:spPr>
        <p:txBody>
          <a:bodyPr wrap="none" rtlCol="0">
            <a:spAutoFit/>
          </a:bodyPr>
          <a:lstStyle/>
          <a:p>
            <a:r>
              <a:rPr lang="fr-FR" dirty="0"/>
              <a:t>Titre………………………………………………………………………….</a:t>
            </a:r>
          </a:p>
        </p:txBody>
      </p:sp>
      <p:sp>
        <p:nvSpPr>
          <p:cNvPr id="65" name="ZoneTexte 64"/>
          <p:cNvSpPr txBox="1"/>
          <p:nvPr/>
        </p:nvSpPr>
        <p:spPr>
          <a:xfrm>
            <a:off x="6156176" y="2636912"/>
            <a:ext cx="2880320" cy="646331"/>
          </a:xfrm>
          <a:prstGeom prst="rect">
            <a:avLst/>
          </a:prstGeom>
          <a:noFill/>
        </p:spPr>
        <p:txBody>
          <a:bodyPr wrap="square" rtlCol="0">
            <a:spAutoFit/>
          </a:bodyPr>
          <a:lstStyle/>
          <a:p>
            <a:r>
              <a:rPr lang="fr-FR" dirty="0"/>
              <a:t>II……………………………………………………………………………………..</a:t>
            </a:r>
          </a:p>
        </p:txBody>
      </p:sp>
      <p:sp>
        <p:nvSpPr>
          <p:cNvPr id="66" name="Triangle isocèle 65">
            <a:hlinkClick r:id="rId6" action="ppaction://hlinksldjump"/>
          </p:cNvPr>
          <p:cNvSpPr/>
          <p:nvPr/>
        </p:nvSpPr>
        <p:spPr>
          <a:xfrm>
            <a:off x="6156176" y="3356992"/>
            <a:ext cx="431800" cy="36036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chemeClr val="tx1"/>
              </a:solidFill>
            </a:endParaRPr>
          </a:p>
        </p:txBody>
      </p:sp>
      <p:sp>
        <p:nvSpPr>
          <p:cNvPr id="67" name="Rectangle 66">
            <a:hlinkClick r:id="rId7" action="ppaction://hlinksldjump"/>
          </p:cNvPr>
          <p:cNvSpPr/>
          <p:nvPr/>
        </p:nvSpPr>
        <p:spPr>
          <a:xfrm>
            <a:off x="6300192" y="4149080"/>
            <a:ext cx="144463"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8" name="Freeform 27">
            <a:hlinkClick r:id="rId8" action="ppaction://hlinksldjump"/>
          </p:cNvPr>
          <p:cNvSpPr>
            <a:spLocks/>
          </p:cNvSpPr>
          <p:nvPr/>
        </p:nvSpPr>
        <p:spPr bwMode="auto">
          <a:xfrm>
            <a:off x="6228184" y="4797152"/>
            <a:ext cx="471487" cy="215900"/>
          </a:xfrm>
          <a:custGeom>
            <a:avLst/>
            <a:gdLst>
              <a:gd name="T0" fmla="*/ 0 w 705"/>
              <a:gd name="T1" fmla="*/ 0 h 983"/>
              <a:gd name="T2" fmla="*/ 2147483646 w 705"/>
              <a:gd name="T3" fmla="*/ 2147483646 h 983"/>
              <a:gd name="T4" fmla="*/ 2147483646 w 705"/>
              <a:gd name="T5" fmla="*/ 2147483646 h 983"/>
              <a:gd name="T6" fmla="*/ 2147483646 w 705"/>
              <a:gd name="T7" fmla="*/ 2147483646 h 983"/>
              <a:gd name="T8" fmla="*/ 2147483646 w 705"/>
              <a:gd name="T9" fmla="*/ 2147483646 h 983"/>
              <a:gd name="T10" fmla="*/ 2147483646 w 705"/>
              <a:gd name="T11" fmla="*/ 2147483646 h 983"/>
              <a:gd name="T12" fmla="*/ 2147483646 w 705"/>
              <a:gd name="T13" fmla="*/ 2147483646 h 983"/>
              <a:gd name="T14" fmla="*/ 2147483646 w 705"/>
              <a:gd name="T15" fmla="*/ 2147483646 h 983"/>
              <a:gd name="T16" fmla="*/ 2147483646 w 705"/>
              <a:gd name="T17" fmla="*/ 2147483646 h 983"/>
              <a:gd name="T18" fmla="*/ 2147483646 w 705"/>
              <a:gd name="T19" fmla="*/ 2147483646 h 983"/>
              <a:gd name="T20" fmla="*/ 2147483646 w 705"/>
              <a:gd name="T21" fmla="*/ 2147483646 h 983"/>
              <a:gd name="T22" fmla="*/ 2147483646 w 705"/>
              <a:gd name="T23" fmla="*/ 2147483646 h 983"/>
              <a:gd name="T24" fmla="*/ 2147483646 w 705"/>
              <a:gd name="T25" fmla="*/ 2147483646 h 983"/>
              <a:gd name="T26" fmla="*/ 2147483646 w 705"/>
              <a:gd name="T27" fmla="*/ 2147483646 h 9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5"/>
              <a:gd name="T43" fmla="*/ 0 h 983"/>
              <a:gd name="T44" fmla="*/ 705 w 705"/>
              <a:gd name="T45" fmla="*/ 983 h 9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5" h="983">
                <a:moveTo>
                  <a:pt x="0" y="0"/>
                </a:moveTo>
                <a:cubicBezTo>
                  <a:pt x="10" y="7"/>
                  <a:pt x="18" y="17"/>
                  <a:pt x="28" y="23"/>
                </a:cubicBezTo>
                <a:cubicBezTo>
                  <a:pt x="55" y="39"/>
                  <a:pt x="99" y="47"/>
                  <a:pt x="129" y="56"/>
                </a:cubicBezTo>
                <a:cubicBezTo>
                  <a:pt x="145" y="72"/>
                  <a:pt x="170" y="84"/>
                  <a:pt x="192" y="90"/>
                </a:cubicBezTo>
                <a:cubicBezTo>
                  <a:pt x="207" y="106"/>
                  <a:pt x="233" y="118"/>
                  <a:pt x="254" y="124"/>
                </a:cubicBezTo>
                <a:cubicBezTo>
                  <a:pt x="279" y="162"/>
                  <a:pt x="323" y="173"/>
                  <a:pt x="350" y="203"/>
                </a:cubicBezTo>
                <a:cubicBezTo>
                  <a:pt x="370" y="225"/>
                  <a:pt x="401" y="240"/>
                  <a:pt x="429" y="248"/>
                </a:cubicBezTo>
                <a:cubicBezTo>
                  <a:pt x="462" y="282"/>
                  <a:pt x="446" y="270"/>
                  <a:pt x="474" y="288"/>
                </a:cubicBezTo>
                <a:cubicBezTo>
                  <a:pt x="493" y="318"/>
                  <a:pt x="529" y="347"/>
                  <a:pt x="559" y="367"/>
                </a:cubicBezTo>
                <a:cubicBezTo>
                  <a:pt x="565" y="388"/>
                  <a:pt x="575" y="390"/>
                  <a:pt x="587" y="407"/>
                </a:cubicBezTo>
                <a:cubicBezTo>
                  <a:pt x="609" y="438"/>
                  <a:pt x="631" y="468"/>
                  <a:pt x="655" y="497"/>
                </a:cubicBezTo>
                <a:cubicBezTo>
                  <a:pt x="672" y="517"/>
                  <a:pt x="676" y="546"/>
                  <a:pt x="683" y="570"/>
                </a:cubicBezTo>
                <a:cubicBezTo>
                  <a:pt x="685" y="576"/>
                  <a:pt x="688" y="587"/>
                  <a:pt x="688" y="587"/>
                </a:cubicBezTo>
                <a:cubicBezTo>
                  <a:pt x="694" y="721"/>
                  <a:pt x="705" y="848"/>
                  <a:pt x="705" y="983"/>
                </a:cubicBezTo>
              </a:path>
            </a:pathLst>
          </a:custGeom>
          <a:noFill/>
          <a:ln w="57150">
            <a:solidFill>
              <a:schemeClr val="tx1"/>
            </a:solidFill>
            <a:round/>
            <a:headEnd type="stealth" w="lg" len="med"/>
            <a:tailEnd type="stealth" w="lg" len="med"/>
          </a:ln>
        </p:spPr>
        <p:txBody>
          <a:bodyPr/>
          <a:lstStyle/>
          <a:p>
            <a:endParaRPr lang="fr-FR"/>
          </a:p>
        </p:txBody>
      </p:sp>
      <p:sp>
        <p:nvSpPr>
          <p:cNvPr id="69" name="Ellipse 68">
            <a:hlinkClick r:id="rId9" action="ppaction://hlinksldjump"/>
          </p:cNvPr>
          <p:cNvSpPr/>
          <p:nvPr/>
        </p:nvSpPr>
        <p:spPr>
          <a:xfrm>
            <a:off x="6300192" y="5373216"/>
            <a:ext cx="287387" cy="2873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0" name="Rectangle 69">
            <a:hlinkClick r:id="rId3" action="ppaction://hlinksldjump"/>
          </p:cNvPr>
          <p:cNvSpPr/>
          <p:nvPr/>
        </p:nvSpPr>
        <p:spPr>
          <a:xfrm>
            <a:off x="6156176" y="1196752"/>
            <a:ext cx="287338" cy="2159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1" name="Oval 45">
            <a:hlinkClick r:id="rId10" action="ppaction://hlinksldjump"/>
          </p:cNvPr>
          <p:cNvSpPr>
            <a:spLocks noChangeArrowheads="1"/>
          </p:cNvSpPr>
          <p:nvPr/>
        </p:nvSpPr>
        <p:spPr bwMode="auto">
          <a:xfrm>
            <a:off x="6228184" y="2132856"/>
            <a:ext cx="207640" cy="224854"/>
          </a:xfrm>
          <a:prstGeom prst="ellipse">
            <a:avLst/>
          </a:prstGeom>
          <a:solidFill>
            <a:srgbClr val="FF0000"/>
          </a:solidFill>
          <a:ln w="19050">
            <a:solidFill>
              <a:schemeClr val="tx1"/>
            </a:solidFill>
            <a:round/>
            <a:headEnd/>
            <a:tailEnd/>
          </a:ln>
        </p:spPr>
        <p:txBody>
          <a:bodyPr wrap="none" anchor="ctr"/>
          <a:lstStyle/>
          <a:p>
            <a:pPr eaLnBrk="1" hangingPunct="1"/>
            <a:endParaRPr lang="fr-FR" altLang="fr-FR">
              <a:latin typeface="Calibri" pitchFamily="34" charset="0"/>
            </a:endParaRPr>
          </a:p>
        </p:txBody>
      </p:sp>
      <p:sp>
        <p:nvSpPr>
          <p:cNvPr id="72" name="Ellipse 71">
            <a:hlinkClick r:id="rId11" action="ppaction://hlinksldjump"/>
          </p:cNvPr>
          <p:cNvSpPr/>
          <p:nvPr/>
        </p:nvSpPr>
        <p:spPr>
          <a:xfrm>
            <a:off x="8676456" y="5877272"/>
            <a:ext cx="303609" cy="303609"/>
          </a:xfrm>
          <a:prstGeom prst="ellipse">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73" name="Ellipse 72">
            <a:hlinkClick r:id="rId12" action="ppaction://hlinksldjump"/>
          </p:cNvPr>
          <p:cNvSpPr/>
          <p:nvPr/>
        </p:nvSpPr>
        <p:spPr>
          <a:xfrm>
            <a:off x="7092280" y="5877272"/>
            <a:ext cx="303609" cy="303609"/>
          </a:xfrm>
          <a:prstGeom prst="ellipse">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74" name="ZoneTexte 73"/>
          <p:cNvSpPr txBox="1"/>
          <p:nvPr/>
        </p:nvSpPr>
        <p:spPr>
          <a:xfrm>
            <a:off x="7380312" y="5877272"/>
            <a:ext cx="1270797" cy="369332"/>
          </a:xfrm>
          <a:prstGeom prst="rect">
            <a:avLst/>
          </a:prstGeom>
          <a:noFill/>
        </p:spPr>
        <p:txBody>
          <a:bodyPr wrap="none" rtlCol="0">
            <a:spAutoFit/>
          </a:bodyPr>
          <a:lstStyle/>
          <a:p>
            <a:r>
              <a:rPr lang="fr-FR" dirty="0">
                <a:solidFill>
                  <a:srgbClr val="00B050"/>
                </a:solidFill>
              </a:rPr>
              <a:t>Trace écrite</a:t>
            </a:r>
          </a:p>
        </p:txBody>
      </p:sp>
      <p:sp>
        <p:nvSpPr>
          <p:cNvPr id="75" name="Ellipse 74">
            <a:hlinkClick r:id="rId13" action="ppaction://hlinksldjump"/>
          </p:cNvPr>
          <p:cNvSpPr/>
          <p:nvPr/>
        </p:nvSpPr>
        <p:spPr>
          <a:xfrm>
            <a:off x="6948264" y="6381328"/>
            <a:ext cx="303609" cy="303609"/>
          </a:xfrm>
          <a:prstGeom prst="ellipse">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
        <p:nvSpPr>
          <p:cNvPr id="76" name="ZoneTexte 75"/>
          <p:cNvSpPr txBox="1"/>
          <p:nvPr/>
        </p:nvSpPr>
        <p:spPr>
          <a:xfrm>
            <a:off x="7380312" y="6309320"/>
            <a:ext cx="904287" cy="369332"/>
          </a:xfrm>
          <a:prstGeom prst="rect">
            <a:avLst/>
          </a:prstGeom>
          <a:noFill/>
        </p:spPr>
        <p:txBody>
          <a:bodyPr wrap="none" rtlCol="0">
            <a:spAutoFit/>
          </a:bodyPr>
          <a:lstStyle/>
          <a:p>
            <a:r>
              <a:rPr lang="fr-FR" dirty="0"/>
              <a:t>Partie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508104" cy="7417415"/>
          </a:xfrm>
          <a:prstGeom prst="rect">
            <a:avLst/>
          </a:prstGeom>
        </p:spPr>
        <p:txBody>
          <a:bodyPr wrap="square">
            <a:spAutoFit/>
          </a:bodyPr>
          <a:lstStyle/>
          <a:p>
            <a:pPr algn="just"/>
            <a:r>
              <a:rPr lang="fr-FR" sz="1600" b="1" dirty="0"/>
              <a:t>Un cœur dynamique de l’Union européenne</a:t>
            </a:r>
          </a:p>
          <a:p>
            <a:r>
              <a:rPr lang="fr-FR" sz="1400" dirty="0"/>
              <a:t>Une mégalopole est un ensemble de plusieurs agglomérations dont les zones périurbaines finissent par se rejoindre. Les différentes agglomérations de la mégalopole sont reliées entre elles par un important réseau de communications. </a:t>
            </a:r>
          </a:p>
          <a:p>
            <a:r>
              <a:rPr lang="fr-FR" sz="1400" dirty="0"/>
              <a:t>La grande dorsale (ou mégalopole européenne) traverse une partie de l’Europe, depuis l’Angleterre (bassin de Londres) jusqu’au nord de l'Italie (région de Milan).  Le Rhin et sa vallée sont au cœur de cette mégalopole. La mégalopole européenne concentre les régions les plus peuplées d’Europe ainsi qu’un tissu urbain très dense. La mégalopole est un espace au sein duquel se concentre le plus grand nombre de villes à la fois du continent et de l’Union européenne. Elle compte une centaine de villes de plus de 100 000 habitants. La dorsale compte deux métropoles mondiales, Londres et Paris, qui sont des régions urbaines de plus de un million d’habitants. Les villes qui la composent sont perçues comme des moteurs de développement. Le niveau de développement de cette zone est très élevé. C’est un espace qui vit de l'industrie et d'activités tertiaires extrêmement variées. On notera également la présence de très nombreuses banques au poids international (banques suisses et luxembourgeoises) ainsi que la concentration de 200 sièges sociaux de grandes sociétés internationales. La mégalopole abrite les sièges des institutions de l’Union européenne : Bruxelles est le siège de la plupart de ces institutions (dont la Commission européenne) ainsi que de plusieurs institutions internationales, dont l’OTAN. Strasbourg est le siège du Parlement européen. La Cour pénale internationale de justice siège à La Haye, aux Pays-Bas : elle a été créée pour contribuer à mettre fin à l’impunité des crimes les plus graves qui touchent à la communauté internation</a:t>
            </a:r>
            <a:r>
              <a:rPr lang="fr-FR" sz="1600" dirty="0"/>
              <a:t>ale. Des fonctions culturelles qui trouvent des échos dans le monde entier Londres, Paris et Milan sont des capitales de l’art et de la mode. Elles attirent talents et créateurs.</a:t>
            </a:r>
          </a:p>
          <a:p>
            <a:r>
              <a:rPr lang="fr-FR" sz="1600" dirty="0">
                <a:hlinkClick r:id="rId2"/>
              </a:rPr>
              <a:t>https://www.universalis.fr/</a:t>
            </a:r>
            <a:endParaRPr lang="fr-FR" sz="1600" dirty="0"/>
          </a:p>
          <a:p>
            <a:br>
              <a:rPr lang="fr-FR" sz="1600" dirty="0"/>
            </a:br>
            <a:endParaRPr lang="fr-FR" sz="1600" dirty="0"/>
          </a:p>
        </p:txBody>
      </p:sp>
      <p:pic>
        <p:nvPicPr>
          <p:cNvPr id="17410" name="Picture 2" descr="https://e.educlever.com/img/4/6/5/8/465880.jpg"/>
          <p:cNvPicPr>
            <a:picLocks noChangeAspect="1" noChangeArrowheads="1"/>
          </p:cNvPicPr>
          <p:nvPr/>
        </p:nvPicPr>
        <p:blipFill>
          <a:blip r:embed="rId3" cstate="print"/>
          <a:srcRect l="4730" t="3818" r="14075"/>
          <a:stretch>
            <a:fillRect/>
          </a:stretch>
        </p:blipFill>
        <p:spPr bwMode="auto">
          <a:xfrm>
            <a:off x="5436096" y="0"/>
            <a:ext cx="3995936" cy="5121707"/>
          </a:xfrm>
          <a:prstGeom prst="rect">
            <a:avLst/>
          </a:prstGeom>
          <a:noFill/>
        </p:spPr>
      </p:pic>
      <p:sp>
        <p:nvSpPr>
          <p:cNvPr id="6" name="ZoneTexte 5"/>
          <p:cNvSpPr txBox="1"/>
          <p:nvPr/>
        </p:nvSpPr>
        <p:spPr>
          <a:xfrm>
            <a:off x="5292080" y="5229200"/>
            <a:ext cx="4104456" cy="1569660"/>
          </a:xfrm>
          <a:prstGeom prst="rect">
            <a:avLst/>
          </a:prstGeom>
          <a:noFill/>
        </p:spPr>
        <p:txBody>
          <a:bodyPr wrap="square" rtlCol="0">
            <a:spAutoFit/>
          </a:bodyPr>
          <a:lstStyle/>
          <a:p>
            <a:r>
              <a:rPr lang="fr-FR" sz="1600" dirty="0">
                <a:solidFill>
                  <a:srgbClr val="FF0000"/>
                </a:solidFill>
                <a:sym typeface="Wingdings"/>
              </a:rPr>
              <a:t></a:t>
            </a:r>
            <a:r>
              <a:rPr lang="fr-FR" sz="1600" dirty="0">
                <a:solidFill>
                  <a:srgbClr val="FF0000"/>
                </a:solidFill>
              </a:rPr>
              <a:t>Quel est le territoire dont parle le texte?</a:t>
            </a:r>
          </a:p>
          <a:p>
            <a:r>
              <a:rPr lang="fr-FR" sz="1600" dirty="0">
                <a:solidFill>
                  <a:srgbClr val="FF0000"/>
                </a:solidFill>
                <a:sym typeface="Wingdings"/>
              </a:rPr>
              <a:t></a:t>
            </a:r>
            <a:r>
              <a:rPr lang="fr-FR" sz="1600" dirty="0">
                <a:solidFill>
                  <a:srgbClr val="FF0000"/>
                </a:solidFill>
              </a:rPr>
              <a:t>Souligne en rouge dans le texte ses caractéristiques politiques</a:t>
            </a:r>
          </a:p>
          <a:p>
            <a:r>
              <a:rPr lang="fr-FR" sz="1600" dirty="0">
                <a:solidFill>
                  <a:srgbClr val="FF0000"/>
                </a:solidFill>
              </a:rPr>
              <a:t>En vert ses caractéristiques démographiques</a:t>
            </a:r>
          </a:p>
          <a:p>
            <a:r>
              <a:rPr lang="fr-FR" sz="1600" dirty="0">
                <a:solidFill>
                  <a:srgbClr val="FF0000"/>
                </a:solidFill>
              </a:rPr>
              <a:t>En bleu ses caractéristiques économiques</a:t>
            </a:r>
          </a:p>
          <a:p>
            <a:r>
              <a:rPr lang="fr-FR" sz="1600" dirty="0">
                <a:solidFill>
                  <a:srgbClr val="FF0000"/>
                </a:solidFill>
              </a:rPr>
              <a:t>En noir ses caractéristiques culturelles</a:t>
            </a:r>
          </a:p>
        </p:txBody>
      </p:sp>
      <p:sp>
        <p:nvSpPr>
          <p:cNvPr id="5" name="Ellipse 4">
            <a:hlinkClick r:id="rId4" action="ppaction://hlinksldjump"/>
          </p:cNvPr>
          <p:cNvSpPr/>
          <p:nvPr/>
        </p:nvSpPr>
        <p:spPr>
          <a:xfrm>
            <a:off x="8676456" y="6453336"/>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209369" y="0"/>
            <a:ext cx="8934631" cy="4365104"/>
          </a:xfrm>
          <a:prstGeom prst="rect">
            <a:avLst/>
          </a:prstGeom>
          <a:noFill/>
          <a:ln w="9525">
            <a:noFill/>
            <a:miter lim="800000"/>
            <a:headEnd/>
            <a:tailEnd/>
          </a:ln>
        </p:spPr>
      </p:pic>
      <p:pic>
        <p:nvPicPr>
          <p:cNvPr id="1026" name="Picture 2" descr="SaarLorLux"/>
          <p:cNvPicPr>
            <a:picLocks noChangeAspect="1" noChangeArrowheads="1"/>
          </p:cNvPicPr>
          <p:nvPr/>
        </p:nvPicPr>
        <p:blipFill>
          <a:blip r:embed="rId3" cstate="print"/>
          <a:srcRect/>
          <a:stretch>
            <a:fillRect/>
          </a:stretch>
        </p:blipFill>
        <p:spPr bwMode="auto">
          <a:xfrm>
            <a:off x="0" y="4444516"/>
            <a:ext cx="2339752" cy="2413484"/>
          </a:xfrm>
          <a:prstGeom prst="rect">
            <a:avLst/>
          </a:prstGeom>
          <a:noFill/>
        </p:spPr>
      </p:pic>
      <p:sp>
        <p:nvSpPr>
          <p:cNvPr id="4" name="ZoneTexte 3"/>
          <p:cNvSpPr txBox="1"/>
          <p:nvPr/>
        </p:nvSpPr>
        <p:spPr>
          <a:xfrm>
            <a:off x="2411760" y="4509120"/>
            <a:ext cx="6732240" cy="1754326"/>
          </a:xfrm>
          <a:prstGeom prst="rect">
            <a:avLst/>
          </a:prstGeom>
          <a:noFill/>
        </p:spPr>
        <p:txBody>
          <a:bodyPr wrap="square" rtlCol="0">
            <a:spAutoFit/>
          </a:bodyPr>
          <a:lstStyle/>
          <a:p>
            <a:r>
              <a:rPr lang="fr-FR" dirty="0">
                <a:solidFill>
                  <a:srgbClr val="FF0000"/>
                </a:solidFill>
                <a:sym typeface="Wingdings"/>
              </a:rPr>
              <a:t></a:t>
            </a:r>
            <a:r>
              <a:rPr lang="fr-FR" dirty="0">
                <a:solidFill>
                  <a:srgbClr val="FF0000"/>
                </a:solidFill>
              </a:rPr>
              <a:t>Quelle es l’idée générale du texte? (de quoi parle-t-il?)</a:t>
            </a:r>
          </a:p>
          <a:p>
            <a:r>
              <a:rPr lang="fr-FR" dirty="0">
                <a:solidFill>
                  <a:srgbClr val="FF0000"/>
                </a:solidFill>
                <a:sym typeface="Wingdings"/>
              </a:rPr>
              <a:t></a:t>
            </a:r>
            <a:r>
              <a:rPr lang="fr-FR" dirty="0">
                <a:solidFill>
                  <a:srgbClr val="FF0000"/>
                </a:solidFill>
              </a:rPr>
              <a:t>Quels sont les pays et régions concernés par la Grande Région?       </a:t>
            </a:r>
            <a:r>
              <a:rPr lang="fr-FR" dirty="0">
                <a:solidFill>
                  <a:srgbClr val="FF0000"/>
                </a:solidFill>
                <a:sym typeface="Webdings"/>
              </a:rPr>
              <a:t> </a:t>
            </a:r>
            <a:r>
              <a:rPr lang="fr-FR" dirty="0">
                <a:solidFill>
                  <a:srgbClr val="FF0000"/>
                </a:solidFill>
              </a:rPr>
              <a:t>Nomme et localise les pays concernés sur la carte.</a:t>
            </a:r>
          </a:p>
          <a:p>
            <a:r>
              <a:rPr lang="fr-FR" dirty="0">
                <a:solidFill>
                  <a:srgbClr val="FF0000"/>
                </a:solidFill>
                <a:sym typeface="Wingdings"/>
              </a:rPr>
              <a:t></a:t>
            </a:r>
            <a:r>
              <a:rPr lang="fr-FR" dirty="0">
                <a:solidFill>
                  <a:srgbClr val="FF0000"/>
                </a:solidFill>
              </a:rPr>
              <a:t>Quelles sont les caractéristiques de cette Grande Région?</a:t>
            </a:r>
          </a:p>
          <a:p>
            <a:r>
              <a:rPr lang="fr-FR" dirty="0">
                <a:solidFill>
                  <a:srgbClr val="FF0000"/>
                </a:solidFill>
                <a:sym typeface="Wingdings"/>
              </a:rPr>
              <a:t></a:t>
            </a:r>
            <a:r>
              <a:rPr lang="fr-FR" dirty="0">
                <a:solidFill>
                  <a:srgbClr val="FF0000"/>
                </a:solidFill>
              </a:rPr>
              <a:t>Quel est le mot –clé du texte, que tu peux réutiliser dans ta légende?</a:t>
            </a:r>
          </a:p>
        </p:txBody>
      </p:sp>
      <p:cxnSp>
        <p:nvCxnSpPr>
          <p:cNvPr id="6" name="Connecteur droit avec flèche 5"/>
          <p:cNvCxnSpPr/>
          <p:nvPr/>
        </p:nvCxnSpPr>
        <p:spPr>
          <a:xfrm flipH="1" flipV="1">
            <a:off x="971600" y="5805264"/>
            <a:ext cx="1728192"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771800" y="6488668"/>
            <a:ext cx="3284104" cy="369332"/>
          </a:xfrm>
          <a:prstGeom prst="rect">
            <a:avLst/>
          </a:prstGeom>
          <a:noFill/>
        </p:spPr>
        <p:txBody>
          <a:bodyPr wrap="none" rtlCol="0">
            <a:spAutoFit/>
          </a:bodyPr>
          <a:lstStyle/>
          <a:p>
            <a:r>
              <a:rPr lang="fr-FR" dirty="0"/>
              <a:t>La Grande Région « Sar-</a:t>
            </a:r>
            <a:r>
              <a:rPr lang="fr-FR" dirty="0" err="1"/>
              <a:t>Lor</a:t>
            </a:r>
            <a:r>
              <a:rPr lang="fr-FR" dirty="0"/>
              <a:t>-Lux »</a:t>
            </a:r>
          </a:p>
        </p:txBody>
      </p:sp>
      <p:sp>
        <p:nvSpPr>
          <p:cNvPr id="8" name="Ellipse 7">
            <a:hlinkClick r:id="rId4" action="ppaction://hlinksldjump"/>
          </p:cNvPr>
          <p:cNvSpPr/>
          <p:nvPr/>
        </p:nvSpPr>
        <p:spPr>
          <a:xfrm>
            <a:off x="8388424" y="6381328"/>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hlinkClick r:id="rId2"/>
          </p:cNvPr>
          <p:cNvPicPr>
            <a:picLocks noChangeAspect="1" noChangeArrowheads="1"/>
          </p:cNvPicPr>
          <p:nvPr/>
        </p:nvPicPr>
        <p:blipFill>
          <a:blip r:embed="rId3" cstate="print"/>
          <a:srcRect t="29080" r="45431" b="10441"/>
          <a:stretch>
            <a:fillRect/>
          </a:stretch>
        </p:blipFill>
        <p:spPr bwMode="auto">
          <a:xfrm>
            <a:off x="179512" y="0"/>
            <a:ext cx="8316416" cy="5184576"/>
          </a:xfrm>
          <a:prstGeom prst="rect">
            <a:avLst/>
          </a:prstGeom>
          <a:noFill/>
          <a:ln w="9525">
            <a:noFill/>
            <a:miter lim="800000"/>
            <a:headEnd/>
            <a:tailEnd/>
          </a:ln>
        </p:spPr>
      </p:pic>
      <p:sp>
        <p:nvSpPr>
          <p:cNvPr id="3" name="ZoneTexte 2"/>
          <p:cNvSpPr txBox="1"/>
          <p:nvPr/>
        </p:nvSpPr>
        <p:spPr>
          <a:xfrm>
            <a:off x="1547664" y="5445224"/>
            <a:ext cx="4881208" cy="923330"/>
          </a:xfrm>
          <a:prstGeom prst="rect">
            <a:avLst/>
          </a:prstGeom>
          <a:noFill/>
        </p:spPr>
        <p:txBody>
          <a:bodyPr wrap="none" rtlCol="0">
            <a:spAutoFit/>
          </a:bodyPr>
          <a:lstStyle/>
          <a:p>
            <a:r>
              <a:rPr lang="fr-FR" dirty="0">
                <a:solidFill>
                  <a:srgbClr val="FF0000"/>
                </a:solidFill>
                <a:sym typeface="Wingdings"/>
              </a:rPr>
              <a:t></a:t>
            </a:r>
            <a:r>
              <a:rPr lang="fr-FR" dirty="0">
                <a:solidFill>
                  <a:srgbClr val="FF0000"/>
                </a:solidFill>
              </a:rPr>
              <a:t>Résume ce que tu as vu dans la vidéo</a:t>
            </a:r>
          </a:p>
          <a:p>
            <a:r>
              <a:rPr lang="fr-FR" dirty="0">
                <a:solidFill>
                  <a:srgbClr val="FF0000"/>
                </a:solidFill>
                <a:sym typeface="Wingdings"/>
              </a:rPr>
              <a:t></a:t>
            </a:r>
            <a:r>
              <a:rPr lang="fr-FR" dirty="0">
                <a:solidFill>
                  <a:srgbClr val="FF0000"/>
                </a:solidFill>
              </a:rPr>
              <a:t>Qu’est-ce que le </a:t>
            </a:r>
            <a:r>
              <a:rPr lang="fr-FR" dirty="0" err="1">
                <a:solidFill>
                  <a:srgbClr val="FF0000"/>
                </a:solidFill>
              </a:rPr>
              <a:t>Brexit</a:t>
            </a:r>
            <a:r>
              <a:rPr lang="fr-FR" dirty="0">
                <a:solidFill>
                  <a:srgbClr val="FF0000"/>
                </a:solidFill>
              </a:rPr>
              <a:t>?</a:t>
            </a:r>
          </a:p>
          <a:p>
            <a:r>
              <a:rPr lang="fr-FR" dirty="0">
                <a:solidFill>
                  <a:srgbClr val="FF0000"/>
                </a:solidFill>
                <a:sym typeface="Wingdings"/>
              </a:rPr>
              <a:t></a:t>
            </a:r>
            <a:r>
              <a:rPr lang="fr-FR" dirty="0">
                <a:solidFill>
                  <a:srgbClr val="FF0000"/>
                </a:solidFill>
              </a:rPr>
              <a:t>Pourquoi le </a:t>
            </a:r>
            <a:r>
              <a:rPr lang="fr-FR" dirty="0" err="1">
                <a:solidFill>
                  <a:srgbClr val="FF0000"/>
                </a:solidFill>
              </a:rPr>
              <a:t>Brexit</a:t>
            </a:r>
            <a:r>
              <a:rPr lang="fr-FR" dirty="0">
                <a:solidFill>
                  <a:srgbClr val="FF0000"/>
                </a:solidFill>
              </a:rPr>
              <a:t> fragilise l’Union Européenne?</a:t>
            </a:r>
          </a:p>
        </p:txBody>
      </p:sp>
      <p:sp>
        <p:nvSpPr>
          <p:cNvPr id="4" name="ZoneTexte 3"/>
          <p:cNvSpPr txBox="1"/>
          <p:nvPr/>
        </p:nvSpPr>
        <p:spPr>
          <a:xfrm>
            <a:off x="827584" y="404664"/>
            <a:ext cx="2098331" cy="369332"/>
          </a:xfrm>
          <a:prstGeom prst="rect">
            <a:avLst/>
          </a:prstGeom>
          <a:noFill/>
        </p:spPr>
        <p:txBody>
          <a:bodyPr wrap="none" rtlCol="0">
            <a:spAutoFit/>
          </a:bodyPr>
          <a:lstStyle/>
          <a:p>
            <a:r>
              <a:rPr lang="fr-FR" b="1" dirty="0">
                <a:sym typeface="Wingdings"/>
              </a:rPr>
              <a:t></a:t>
            </a:r>
            <a:r>
              <a:rPr lang="fr-FR" b="1" dirty="0"/>
              <a:t>Clique sur l’image</a:t>
            </a:r>
          </a:p>
        </p:txBody>
      </p:sp>
      <p:sp>
        <p:nvSpPr>
          <p:cNvPr id="5" name="Ellipse 4">
            <a:hlinkClick r:id="rId4" action="ppaction://hlinksldjump"/>
          </p:cNvPr>
          <p:cNvSpPr/>
          <p:nvPr/>
        </p:nvSpPr>
        <p:spPr>
          <a:xfrm>
            <a:off x="8172400" y="6309320"/>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isparités et inégalités sociospatiales dans l'Union européenne ..."/>
          <p:cNvPicPr>
            <a:picLocks noChangeAspect="1" noChangeArrowheads="1"/>
          </p:cNvPicPr>
          <p:nvPr/>
        </p:nvPicPr>
        <p:blipFill>
          <a:blip r:embed="rId2" cstate="print"/>
          <a:srcRect r="14200"/>
          <a:stretch>
            <a:fillRect/>
          </a:stretch>
        </p:blipFill>
        <p:spPr bwMode="auto">
          <a:xfrm>
            <a:off x="0" y="3212976"/>
            <a:ext cx="4355976" cy="3807671"/>
          </a:xfrm>
          <a:prstGeom prst="rect">
            <a:avLst/>
          </a:prstGeom>
          <a:noFill/>
        </p:spPr>
      </p:pic>
      <p:sp>
        <p:nvSpPr>
          <p:cNvPr id="3" name="Rectangle 2"/>
          <p:cNvSpPr/>
          <p:nvPr/>
        </p:nvSpPr>
        <p:spPr>
          <a:xfrm>
            <a:off x="4644008" y="3573016"/>
            <a:ext cx="43204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644008" y="4077072"/>
            <a:ext cx="432048"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644008" y="4581128"/>
            <a:ext cx="43204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644008" y="5085184"/>
            <a:ext cx="432048" cy="28803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860032" y="630932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à 5 branches 8"/>
          <p:cNvSpPr/>
          <p:nvPr/>
        </p:nvSpPr>
        <p:spPr>
          <a:xfrm>
            <a:off x="4788024" y="5661248"/>
            <a:ext cx="144016" cy="144016"/>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220072" y="4077072"/>
            <a:ext cx="2936188" cy="369332"/>
          </a:xfrm>
          <a:prstGeom prst="rect">
            <a:avLst/>
          </a:prstGeom>
        </p:spPr>
        <p:txBody>
          <a:bodyPr wrap="none">
            <a:spAutoFit/>
          </a:bodyPr>
          <a:lstStyle/>
          <a:p>
            <a:r>
              <a:rPr lang="fr-FR" altLang="fr-FR" dirty="0"/>
              <a:t>Régions………………………………..</a:t>
            </a:r>
            <a:endParaRPr lang="fr-FR" dirty="0"/>
          </a:p>
        </p:txBody>
      </p:sp>
      <p:sp>
        <p:nvSpPr>
          <p:cNvPr id="11" name="Rectangle 10"/>
          <p:cNvSpPr/>
          <p:nvPr/>
        </p:nvSpPr>
        <p:spPr>
          <a:xfrm>
            <a:off x="5220072" y="4509120"/>
            <a:ext cx="3203848" cy="369332"/>
          </a:xfrm>
          <a:prstGeom prst="rect">
            <a:avLst/>
          </a:prstGeom>
        </p:spPr>
        <p:txBody>
          <a:bodyPr wrap="square">
            <a:spAutoFit/>
          </a:bodyPr>
          <a:lstStyle/>
          <a:p>
            <a:r>
              <a:rPr lang="fr-FR" altLang="fr-FR" dirty="0"/>
              <a:t>Régions ……………………………………</a:t>
            </a:r>
            <a:endParaRPr lang="fr-FR" dirty="0"/>
          </a:p>
        </p:txBody>
      </p:sp>
      <p:sp>
        <p:nvSpPr>
          <p:cNvPr id="12" name="Rectangle 11"/>
          <p:cNvSpPr/>
          <p:nvPr/>
        </p:nvSpPr>
        <p:spPr>
          <a:xfrm>
            <a:off x="5220072" y="5085184"/>
            <a:ext cx="2989088" cy="369332"/>
          </a:xfrm>
          <a:prstGeom prst="rect">
            <a:avLst/>
          </a:prstGeom>
        </p:spPr>
        <p:txBody>
          <a:bodyPr wrap="none">
            <a:spAutoFit/>
          </a:bodyPr>
          <a:lstStyle/>
          <a:p>
            <a:r>
              <a:rPr lang="fr-FR" altLang="fr-FR" dirty="0"/>
              <a:t>Régions ………………………………..</a:t>
            </a:r>
            <a:endParaRPr lang="fr-FR" dirty="0"/>
          </a:p>
        </p:txBody>
      </p:sp>
      <p:sp>
        <p:nvSpPr>
          <p:cNvPr id="13" name="ZoneTexte 12"/>
          <p:cNvSpPr txBox="1"/>
          <p:nvPr/>
        </p:nvSpPr>
        <p:spPr>
          <a:xfrm>
            <a:off x="5220072" y="3429000"/>
            <a:ext cx="3131840" cy="646331"/>
          </a:xfrm>
          <a:prstGeom prst="rect">
            <a:avLst/>
          </a:prstGeom>
          <a:noFill/>
        </p:spPr>
        <p:txBody>
          <a:bodyPr wrap="square" rtlCol="0">
            <a:spAutoFit/>
          </a:bodyPr>
          <a:lstStyle/>
          <a:p>
            <a:r>
              <a:rPr lang="fr-FR" dirty="0"/>
              <a:t>La………………………….., moteur économique</a:t>
            </a:r>
          </a:p>
        </p:txBody>
      </p:sp>
      <p:sp>
        <p:nvSpPr>
          <p:cNvPr id="14" name="ZoneTexte 13"/>
          <p:cNvSpPr txBox="1"/>
          <p:nvPr/>
        </p:nvSpPr>
        <p:spPr>
          <a:xfrm>
            <a:off x="5148064" y="5445224"/>
            <a:ext cx="3275856" cy="646331"/>
          </a:xfrm>
          <a:prstGeom prst="rect">
            <a:avLst/>
          </a:prstGeom>
          <a:noFill/>
        </p:spPr>
        <p:txBody>
          <a:bodyPr wrap="square" rtlCol="0">
            <a:spAutoFit/>
          </a:bodyPr>
          <a:lstStyle/>
          <a:p>
            <a:r>
              <a:rPr lang="fr-FR" dirty="0"/>
              <a:t>Ville-monde métropole d’influence mondiale</a:t>
            </a:r>
          </a:p>
        </p:txBody>
      </p:sp>
      <p:sp>
        <p:nvSpPr>
          <p:cNvPr id="15" name="Rectangle 14"/>
          <p:cNvSpPr/>
          <p:nvPr/>
        </p:nvSpPr>
        <p:spPr>
          <a:xfrm>
            <a:off x="5220072" y="6165304"/>
            <a:ext cx="2521844" cy="369332"/>
          </a:xfrm>
          <a:prstGeom prst="rect">
            <a:avLst/>
          </a:prstGeom>
        </p:spPr>
        <p:txBody>
          <a:bodyPr wrap="none">
            <a:spAutoFit/>
          </a:bodyPr>
          <a:lstStyle/>
          <a:p>
            <a:r>
              <a:rPr lang="fr-FR" dirty="0"/>
              <a:t>……………………………………..</a:t>
            </a:r>
          </a:p>
        </p:txBody>
      </p:sp>
      <p:sp>
        <p:nvSpPr>
          <p:cNvPr id="16" name="Rectangle 15"/>
          <p:cNvSpPr/>
          <p:nvPr/>
        </p:nvSpPr>
        <p:spPr>
          <a:xfrm>
            <a:off x="0" y="3284984"/>
            <a:ext cx="4176464" cy="18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inégalités de développement dans L’UE</a:t>
            </a:r>
          </a:p>
        </p:txBody>
      </p:sp>
      <p:pic>
        <p:nvPicPr>
          <p:cNvPr id="19461" name="Picture 5" descr="Carte de l'IDH en Europe (données 2014)"/>
          <p:cNvPicPr>
            <a:picLocks noChangeAspect="1" noChangeArrowheads="1"/>
          </p:cNvPicPr>
          <p:nvPr/>
        </p:nvPicPr>
        <p:blipFill>
          <a:blip r:embed="rId3" cstate="print"/>
          <a:srcRect t="8683" b="6138"/>
          <a:stretch>
            <a:fillRect/>
          </a:stretch>
        </p:blipFill>
        <p:spPr bwMode="auto">
          <a:xfrm>
            <a:off x="0" y="0"/>
            <a:ext cx="5263391" cy="3312368"/>
          </a:xfrm>
          <a:prstGeom prst="rect">
            <a:avLst/>
          </a:prstGeom>
          <a:noFill/>
        </p:spPr>
      </p:pic>
      <p:sp>
        <p:nvSpPr>
          <p:cNvPr id="19" name="ZoneTexte 18"/>
          <p:cNvSpPr txBox="1"/>
          <p:nvPr/>
        </p:nvSpPr>
        <p:spPr>
          <a:xfrm>
            <a:off x="5364088" y="188640"/>
            <a:ext cx="3384376" cy="3139321"/>
          </a:xfrm>
          <a:prstGeom prst="rect">
            <a:avLst/>
          </a:prstGeom>
          <a:noFill/>
        </p:spPr>
        <p:txBody>
          <a:bodyPr wrap="square" rtlCol="0">
            <a:spAutoFit/>
          </a:bodyPr>
          <a:lstStyle/>
          <a:p>
            <a:r>
              <a:rPr lang="fr-FR" dirty="0">
                <a:solidFill>
                  <a:srgbClr val="FF0000"/>
                </a:solidFill>
                <a:sym typeface="Wingdings"/>
              </a:rPr>
              <a:t></a:t>
            </a:r>
            <a:r>
              <a:rPr lang="fr-FR" dirty="0">
                <a:solidFill>
                  <a:srgbClr val="FF0000"/>
                </a:solidFill>
              </a:rPr>
              <a:t>A l’aide de ton cahier ou de ton manuel rappelle ce qu’est l’IDH.</a:t>
            </a:r>
          </a:p>
          <a:p>
            <a:r>
              <a:rPr lang="fr-FR" dirty="0">
                <a:solidFill>
                  <a:srgbClr val="FF0000"/>
                </a:solidFill>
              </a:rPr>
              <a:t>Que mesure-t-il? A partir de quoi?</a:t>
            </a:r>
          </a:p>
          <a:p>
            <a:r>
              <a:rPr lang="fr-FR" dirty="0">
                <a:solidFill>
                  <a:srgbClr val="FF0000"/>
                </a:solidFill>
                <a:sym typeface="Wingdings"/>
              </a:rPr>
              <a:t></a:t>
            </a:r>
            <a:r>
              <a:rPr lang="fr-FR" dirty="0">
                <a:solidFill>
                  <a:srgbClr val="FF0000"/>
                </a:solidFill>
              </a:rPr>
              <a:t>Nomme, à partir de la carte de l’IDH,  des pays dont l’IDH est très élevé, des pays au développement intermédiaire, des pays parmi les moins développés.</a:t>
            </a:r>
          </a:p>
          <a:p>
            <a:r>
              <a:rPr lang="fr-FR" dirty="0">
                <a:solidFill>
                  <a:srgbClr val="FF0000"/>
                </a:solidFill>
                <a:sym typeface="Wingdings"/>
              </a:rPr>
              <a:t></a:t>
            </a:r>
            <a:r>
              <a:rPr lang="fr-FR" dirty="0">
                <a:solidFill>
                  <a:srgbClr val="FF0000"/>
                </a:solidFill>
              </a:rPr>
              <a:t>Complète la légende de la carte ci-dessous</a:t>
            </a:r>
          </a:p>
        </p:txBody>
      </p:sp>
      <p:sp>
        <p:nvSpPr>
          <p:cNvPr id="18" name="Ellipse 17">
            <a:hlinkClick r:id="rId4" action="ppaction://hlinksldjump"/>
          </p:cNvPr>
          <p:cNvSpPr/>
          <p:nvPr/>
        </p:nvSpPr>
        <p:spPr>
          <a:xfrm>
            <a:off x="8460432" y="6453336"/>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2595" t="17320" r="29838" b="20000"/>
          <a:stretch>
            <a:fillRect/>
          </a:stretch>
        </p:blipFill>
        <p:spPr bwMode="auto">
          <a:xfrm>
            <a:off x="755576" y="332656"/>
            <a:ext cx="6571280" cy="3429000"/>
          </a:xfrm>
          <a:prstGeom prst="rect">
            <a:avLst/>
          </a:prstGeom>
          <a:noFill/>
          <a:ln w="9525">
            <a:noFill/>
            <a:miter lim="800000"/>
            <a:headEnd/>
            <a:tailEnd/>
          </a:ln>
        </p:spPr>
      </p:pic>
      <p:sp>
        <p:nvSpPr>
          <p:cNvPr id="3" name="Rectangle 2"/>
          <p:cNvSpPr/>
          <p:nvPr/>
        </p:nvSpPr>
        <p:spPr>
          <a:xfrm>
            <a:off x="827584" y="0"/>
            <a:ext cx="2098331" cy="369332"/>
          </a:xfrm>
          <a:prstGeom prst="rect">
            <a:avLst/>
          </a:prstGeom>
        </p:spPr>
        <p:txBody>
          <a:bodyPr wrap="none">
            <a:spAutoFit/>
          </a:bodyPr>
          <a:lstStyle/>
          <a:p>
            <a:r>
              <a:rPr lang="fr-FR" b="1" dirty="0">
                <a:sym typeface="Wingdings"/>
              </a:rPr>
              <a:t></a:t>
            </a:r>
            <a:r>
              <a:rPr lang="fr-FR" b="1" dirty="0"/>
              <a:t>Clique sur l’image</a:t>
            </a:r>
          </a:p>
        </p:txBody>
      </p:sp>
      <p:graphicFrame>
        <p:nvGraphicFramePr>
          <p:cNvPr id="4" name="Tableau 3"/>
          <p:cNvGraphicFramePr>
            <a:graphicFrameLocks noGrp="1"/>
          </p:cNvGraphicFramePr>
          <p:nvPr/>
        </p:nvGraphicFramePr>
        <p:xfrm>
          <a:off x="683568" y="4509120"/>
          <a:ext cx="8064896" cy="1285240"/>
        </p:xfrm>
        <a:graphic>
          <a:graphicData uri="http://schemas.openxmlformats.org/drawingml/2006/table">
            <a:tbl>
              <a:tblPr firstRow="1" bandRow="1">
                <a:tableStyleId>{5C22544A-7EE6-4342-B048-85BDC9FD1C3A}</a:tableStyleId>
              </a:tblPr>
              <a:tblGrid>
                <a:gridCol w="1810040">
                  <a:extLst>
                    <a:ext uri="{9D8B030D-6E8A-4147-A177-3AD203B41FA5}">
                      <a16:colId xmlns:a16="http://schemas.microsoft.com/office/drawing/2014/main" val="20000"/>
                    </a:ext>
                  </a:extLst>
                </a:gridCol>
                <a:gridCol w="2222408">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370840">
                <a:tc>
                  <a:txBody>
                    <a:bodyPr/>
                    <a:lstStyle/>
                    <a:p>
                      <a:r>
                        <a:rPr lang="fr-FR" dirty="0">
                          <a:solidFill>
                            <a:schemeClr val="tx1"/>
                          </a:solidFill>
                        </a:rPr>
                        <a:t>Paris a une influence mondiale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a:solidFill>
                            <a:schemeClr val="tx1"/>
                          </a:solidFill>
                        </a:rPr>
                        <a:t>Politiquement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a:solidFill>
                            <a:schemeClr val="tx1"/>
                          </a:solidFill>
                        </a:rPr>
                        <a:t>Economiquement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a:solidFill>
                            <a:schemeClr val="tx1"/>
                          </a:solidFill>
                        </a:rPr>
                        <a:t>Culturellement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ZoneTexte 4"/>
          <p:cNvSpPr txBox="1"/>
          <p:nvPr/>
        </p:nvSpPr>
        <p:spPr>
          <a:xfrm>
            <a:off x="971600" y="4005064"/>
            <a:ext cx="4100353" cy="369332"/>
          </a:xfrm>
          <a:prstGeom prst="rect">
            <a:avLst/>
          </a:prstGeom>
          <a:noFill/>
        </p:spPr>
        <p:txBody>
          <a:bodyPr wrap="none" rtlCol="0">
            <a:spAutoFit/>
          </a:bodyPr>
          <a:lstStyle/>
          <a:p>
            <a:r>
              <a:rPr lang="fr-FR" dirty="0">
                <a:solidFill>
                  <a:srgbClr val="FF0000"/>
                </a:solidFill>
                <a:sym typeface="Wingdings"/>
              </a:rPr>
              <a:t></a:t>
            </a:r>
            <a:r>
              <a:rPr lang="fr-FR" dirty="0">
                <a:solidFill>
                  <a:srgbClr val="FF0000"/>
                </a:solidFill>
              </a:rPr>
              <a:t>A partir de la vidéo complète le tableau</a:t>
            </a:r>
          </a:p>
        </p:txBody>
      </p:sp>
      <p:sp>
        <p:nvSpPr>
          <p:cNvPr id="6" name="ZoneTexte 5"/>
          <p:cNvSpPr txBox="1"/>
          <p:nvPr/>
        </p:nvSpPr>
        <p:spPr>
          <a:xfrm>
            <a:off x="755576" y="6021288"/>
            <a:ext cx="7619330" cy="646331"/>
          </a:xfrm>
          <a:prstGeom prst="rect">
            <a:avLst/>
          </a:prstGeom>
          <a:noFill/>
        </p:spPr>
        <p:txBody>
          <a:bodyPr wrap="none" rtlCol="0">
            <a:spAutoFit/>
          </a:bodyPr>
          <a:lstStyle/>
          <a:p>
            <a:r>
              <a:rPr lang="fr-FR" dirty="0">
                <a:solidFill>
                  <a:srgbClr val="FF0000"/>
                </a:solidFill>
                <a:sym typeface="Wingdings"/>
              </a:rPr>
              <a:t> Paris est une « ville mondiale », on parle aussi de métropole mondiale.</a:t>
            </a:r>
          </a:p>
          <a:p>
            <a:r>
              <a:rPr lang="fr-FR" dirty="0">
                <a:solidFill>
                  <a:srgbClr val="FF0000"/>
                </a:solidFill>
              </a:rPr>
              <a:t>A l’aide de la vidéo, de ton cahier ou du manuel écrit la définition de métropole</a:t>
            </a:r>
          </a:p>
        </p:txBody>
      </p:sp>
      <p:sp>
        <p:nvSpPr>
          <p:cNvPr id="7" name="Ellipse 6">
            <a:hlinkClick r:id="rId3" action="ppaction://hlinksldjump"/>
          </p:cNvPr>
          <p:cNvSpPr/>
          <p:nvPr/>
        </p:nvSpPr>
        <p:spPr>
          <a:xfrm>
            <a:off x="8604448" y="6381328"/>
            <a:ext cx="303609" cy="30360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4291" tIns="32146" rIns="64291" bIns="32146" anchor="ctr"/>
          <a:lstStyle/>
          <a:p>
            <a:pPr algn="ctr">
              <a:defRPr/>
            </a:pPr>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1553</Words>
  <Application>Microsoft Macintosh PowerPoint</Application>
  <PresentationFormat>Affichage à l'écran (4:3)</PresentationFormat>
  <Paragraphs>131</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Wingdings</vt:lpstr>
      <vt:lpstr>Thème Office</vt:lpstr>
      <vt:lpstr>Thème 3 La France et l’Union européenne</vt:lpstr>
      <vt:lpstr>Présentation PowerPoint</vt:lpstr>
      <vt:lpstr>Consignes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Je rédige la trace écrite</vt:lpstr>
      <vt:lpstr>II- La France et l’Europe dans le monde</vt:lpstr>
      <vt:lpstr>Consignes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L’UE, un nouveau territoire de référence et d’appartenance</dc:title>
  <dc:creator>yves verhoeve</dc:creator>
  <cp:lastModifiedBy>ytommasini ytommasini</cp:lastModifiedBy>
  <cp:revision>26</cp:revision>
  <dcterms:created xsi:type="dcterms:W3CDTF">2020-04-16T22:06:59Z</dcterms:created>
  <dcterms:modified xsi:type="dcterms:W3CDTF">2020-04-20T02:08:39Z</dcterms:modified>
</cp:coreProperties>
</file>