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6" r:id="rId5"/>
    <p:sldId id="273" r:id="rId6"/>
  </p:sldIdLst>
  <p:sldSz cx="12192000" cy="6858000"/>
  <p:notesSz cx="6858000" cy="9144000"/>
  <p:defaultTextStyle>
    <a:defPPr>
      <a:defRPr lang="fr-PF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699"/>
    <a:srgbClr val="53B3BC"/>
    <a:srgbClr val="9DBC92"/>
    <a:srgbClr val="378681"/>
    <a:srgbClr val="A6EAE5"/>
    <a:srgbClr val="1D5D60"/>
    <a:srgbClr val="A4E2E4"/>
    <a:srgbClr val="016FA2"/>
    <a:srgbClr val="015385"/>
    <a:srgbClr val="018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84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C833E7-79B0-DA40-ACD1-F749C220A57E}" type="doc">
      <dgm:prSet loTypeId="urn:microsoft.com/office/officeart/2005/8/layout/cycle4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3435A546-6111-F84E-A3D0-B45247F4B64E}">
      <dgm:prSet phldrT="[Texte]" custT="1"/>
      <dgm:spPr>
        <a:solidFill>
          <a:srgbClr val="A6EAE5"/>
        </a:solidFill>
      </dgm:spPr>
      <dgm:t>
        <a:bodyPr/>
        <a:lstStyle/>
        <a:p>
          <a:pPr algn="ctr"/>
          <a:r>
            <a:rPr lang="fr-FR" sz="1600" b="1" u="sng" dirty="0"/>
            <a:t>Le principe de Laïcité : </a:t>
          </a:r>
        </a:p>
        <a:p>
          <a:pPr algn="ctr"/>
          <a:r>
            <a:rPr lang="fr-FR" sz="1400" b="0" dirty="0"/>
            <a:t>Pour qu’il y ait</a:t>
          </a:r>
          <a:r>
            <a:rPr lang="fr-FR" sz="1400" b="1" dirty="0"/>
            <a:t> </a:t>
          </a:r>
          <a:r>
            <a:rPr lang="fr-FR" sz="1400" b="0" dirty="0"/>
            <a:t>inclusion il faut que chacun trouve sa place au sein du collectif</a:t>
          </a:r>
        </a:p>
        <a:p>
          <a:pPr algn="ctr"/>
          <a:r>
            <a:rPr lang="fr-FR" sz="1400" b="0" dirty="0"/>
            <a:t> </a:t>
          </a:r>
        </a:p>
      </dgm:t>
    </dgm:pt>
    <dgm:pt modelId="{2225E6D4-9945-BC40-83A3-A5DC19D0B530}" type="parTrans" cxnId="{31417269-B4C2-854F-8E80-6F3EF1212FAD}">
      <dgm:prSet/>
      <dgm:spPr/>
      <dgm:t>
        <a:bodyPr/>
        <a:lstStyle/>
        <a:p>
          <a:endParaRPr lang="fr-FR"/>
        </a:p>
      </dgm:t>
    </dgm:pt>
    <dgm:pt modelId="{EB1F08F7-F7FA-A64F-BD26-A49771E6B18A}" type="sibTrans" cxnId="{31417269-B4C2-854F-8E80-6F3EF1212FAD}">
      <dgm:prSet/>
      <dgm:spPr/>
      <dgm:t>
        <a:bodyPr/>
        <a:lstStyle/>
        <a:p>
          <a:endParaRPr lang="fr-FR"/>
        </a:p>
      </dgm:t>
    </dgm:pt>
    <dgm:pt modelId="{86D5E3A6-E437-C24B-AA96-D168F91C980D}">
      <dgm:prSet phldrT="[Texte]" custT="1"/>
      <dgm:spPr>
        <a:solidFill>
          <a:srgbClr val="378681"/>
        </a:solidFill>
      </dgm:spPr>
      <dgm:t>
        <a:bodyPr/>
        <a:lstStyle/>
        <a:p>
          <a:r>
            <a:rPr lang="fr-FR" sz="1600" b="1" u="sng" dirty="0"/>
            <a:t>Le principe de Liberté : </a:t>
          </a:r>
        </a:p>
        <a:p>
          <a:r>
            <a:rPr lang="fr-FR" sz="1400" b="0" dirty="0"/>
            <a:t>Pour qu’il y ait</a:t>
          </a:r>
          <a:r>
            <a:rPr lang="fr-FR" sz="1400" b="1" dirty="0"/>
            <a:t> </a:t>
          </a:r>
          <a:r>
            <a:rPr lang="fr-FR" sz="1400" b="0" dirty="0"/>
            <a:t>inclusion des choix doivent être laissés aux élèves</a:t>
          </a:r>
        </a:p>
      </dgm:t>
    </dgm:pt>
    <dgm:pt modelId="{E8BAC4E2-398F-8445-86A3-46F6C54DF067}" type="parTrans" cxnId="{B3EC048E-044D-C14C-83A1-D3FEF4B57E48}">
      <dgm:prSet/>
      <dgm:spPr/>
      <dgm:t>
        <a:bodyPr/>
        <a:lstStyle/>
        <a:p>
          <a:endParaRPr lang="fr-FR"/>
        </a:p>
      </dgm:t>
    </dgm:pt>
    <dgm:pt modelId="{1AD2D3A8-0163-1D48-81A1-94A2478FAF15}" type="sibTrans" cxnId="{B3EC048E-044D-C14C-83A1-D3FEF4B57E48}">
      <dgm:prSet/>
      <dgm:spPr/>
      <dgm:t>
        <a:bodyPr/>
        <a:lstStyle/>
        <a:p>
          <a:endParaRPr lang="fr-FR"/>
        </a:p>
      </dgm:t>
    </dgm:pt>
    <dgm:pt modelId="{B664A4E4-6BD1-7F45-AD7F-C13E1C7BEC63}">
      <dgm:prSet phldrT="[Texte]" custT="1"/>
      <dgm:spPr>
        <a:solidFill>
          <a:srgbClr val="9DBC92"/>
        </a:solidFill>
      </dgm:spPr>
      <dgm:t>
        <a:bodyPr/>
        <a:lstStyle/>
        <a:p>
          <a:r>
            <a:rPr lang="fr-FR" sz="1600" b="1" u="sng" dirty="0"/>
            <a:t>Le principe d’Egalité :</a:t>
          </a:r>
        </a:p>
        <a:p>
          <a:r>
            <a:rPr lang="fr-FR" sz="1800" b="1" dirty="0"/>
            <a:t> </a:t>
          </a:r>
          <a:r>
            <a:rPr lang="fr-FR" sz="1400" b="0" dirty="0"/>
            <a:t>Pour qu’il y ait</a:t>
          </a:r>
          <a:r>
            <a:rPr lang="fr-FR" sz="1400" b="1" dirty="0"/>
            <a:t> </a:t>
          </a:r>
          <a:r>
            <a:rPr lang="fr-FR" sz="1400" b="0" dirty="0"/>
            <a:t>inclusion il faut viser le même objet d’enseignement</a:t>
          </a:r>
        </a:p>
      </dgm:t>
    </dgm:pt>
    <dgm:pt modelId="{EB61C96E-2006-0943-A02A-A522A9FED69C}" type="parTrans" cxnId="{02BE3379-8CF2-644A-89AE-05AB864AA9A9}">
      <dgm:prSet/>
      <dgm:spPr/>
      <dgm:t>
        <a:bodyPr/>
        <a:lstStyle/>
        <a:p>
          <a:endParaRPr lang="fr-FR"/>
        </a:p>
      </dgm:t>
    </dgm:pt>
    <dgm:pt modelId="{ECFB6C3D-6215-3243-B930-97818353158C}" type="sibTrans" cxnId="{02BE3379-8CF2-644A-89AE-05AB864AA9A9}">
      <dgm:prSet/>
      <dgm:spPr/>
      <dgm:t>
        <a:bodyPr/>
        <a:lstStyle/>
        <a:p>
          <a:endParaRPr lang="fr-FR"/>
        </a:p>
      </dgm:t>
    </dgm:pt>
    <dgm:pt modelId="{34D93E83-B880-BD44-89F4-5BFEEE64A93B}">
      <dgm:prSet phldrT="[Texte]" custT="1"/>
      <dgm:spPr>
        <a:solidFill>
          <a:srgbClr val="53B3BC"/>
        </a:solidFill>
      </dgm:spPr>
      <dgm:t>
        <a:bodyPr/>
        <a:lstStyle/>
        <a:p>
          <a:r>
            <a:rPr lang="fr-FR" sz="1600" b="1" u="sng" dirty="0"/>
            <a:t>Le principe de Fraternité </a:t>
          </a:r>
          <a:r>
            <a:rPr lang="fr-FR" sz="1600" b="1" dirty="0"/>
            <a:t>: </a:t>
          </a:r>
        </a:p>
        <a:p>
          <a:r>
            <a:rPr lang="fr-FR" sz="1400" b="0" dirty="0"/>
            <a:t>Pour qu’il y ait</a:t>
          </a:r>
          <a:r>
            <a:rPr lang="fr-FR" sz="1400" b="1" dirty="0"/>
            <a:t> </a:t>
          </a:r>
          <a:r>
            <a:rPr lang="fr-FR" sz="1400" b="0" dirty="0"/>
            <a:t>inclusion  il faut créer du lien entre les élèves</a:t>
          </a:r>
        </a:p>
      </dgm:t>
    </dgm:pt>
    <dgm:pt modelId="{6A7B0A91-4E2B-1546-9913-D107604AB4B8}" type="parTrans" cxnId="{5B5E1A9E-42B7-1D4D-915F-80BEA688E094}">
      <dgm:prSet/>
      <dgm:spPr/>
      <dgm:t>
        <a:bodyPr/>
        <a:lstStyle/>
        <a:p>
          <a:endParaRPr lang="fr-FR"/>
        </a:p>
      </dgm:t>
    </dgm:pt>
    <dgm:pt modelId="{3A94C1FD-8E01-F849-839B-B8C5938B8087}" type="sibTrans" cxnId="{5B5E1A9E-42B7-1D4D-915F-80BEA688E094}">
      <dgm:prSet/>
      <dgm:spPr/>
      <dgm:t>
        <a:bodyPr/>
        <a:lstStyle/>
        <a:p>
          <a:endParaRPr lang="fr-FR"/>
        </a:p>
      </dgm:t>
    </dgm:pt>
    <dgm:pt modelId="{7A8DD799-D359-C14A-A730-9CEBD2A78FC5}">
      <dgm:prSet phldrT="[Texte]" custT="1"/>
      <dgm:spPr/>
      <dgm:t>
        <a:bodyPr/>
        <a:lstStyle/>
        <a:p>
          <a:endParaRPr lang="fr-FR" sz="1200" b="0" dirty="0"/>
        </a:p>
      </dgm:t>
    </dgm:pt>
    <dgm:pt modelId="{57DD281A-2418-2944-9F64-D001344002BC}" type="parTrans" cxnId="{CDB59CDA-CDBF-B14E-8766-6B2E645FEEBE}">
      <dgm:prSet/>
      <dgm:spPr/>
      <dgm:t>
        <a:bodyPr/>
        <a:lstStyle/>
        <a:p>
          <a:endParaRPr lang="fr-FR"/>
        </a:p>
      </dgm:t>
    </dgm:pt>
    <dgm:pt modelId="{B1051CC3-E28B-334F-AEC1-E47D2A83F1C9}" type="sibTrans" cxnId="{CDB59CDA-CDBF-B14E-8766-6B2E645FEEBE}">
      <dgm:prSet/>
      <dgm:spPr/>
      <dgm:t>
        <a:bodyPr/>
        <a:lstStyle/>
        <a:p>
          <a:endParaRPr lang="fr-FR"/>
        </a:p>
      </dgm:t>
    </dgm:pt>
    <dgm:pt modelId="{5B429E4E-0026-2440-A7BD-65AADC0DF722}">
      <dgm:prSet phldrT="[Texte]" custT="1"/>
      <dgm:spPr/>
      <dgm:t>
        <a:bodyPr anchor="t"/>
        <a:lstStyle/>
        <a:p>
          <a:pPr algn="r"/>
          <a:r>
            <a:rPr lang="fr-FR" sz="1200" b="0" dirty="0">
              <a:solidFill>
                <a:schemeClr val="tx1"/>
              </a:solidFill>
            </a:rPr>
            <a:t>Encourager la prise d’initiation par possibilité de choisir différents paramètres de création en danse (mode de groupements, procédés, tableaux, mouvements...)</a:t>
          </a:r>
        </a:p>
      </dgm:t>
    </dgm:pt>
    <dgm:pt modelId="{044CB15D-367D-6949-9AC1-90D151205852}" type="parTrans" cxnId="{A6C58EFC-6377-5747-86EE-BB5C8CA165BD}">
      <dgm:prSet/>
      <dgm:spPr/>
      <dgm:t>
        <a:bodyPr/>
        <a:lstStyle/>
        <a:p>
          <a:endParaRPr lang="fr-FR"/>
        </a:p>
      </dgm:t>
    </dgm:pt>
    <dgm:pt modelId="{12E0BFF0-C7F7-BA4D-9901-4E34A9B783E9}" type="sibTrans" cxnId="{A6C58EFC-6377-5747-86EE-BB5C8CA165BD}">
      <dgm:prSet/>
      <dgm:spPr/>
      <dgm:t>
        <a:bodyPr/>
        <a:lstStyle/>
        <a:p>
          <a:endParaRPr lang="fr-FR"/>
        </a:p>
      </dgm:t>
    </dgm:pt>
    <dgm:pt modelId="{1935FB25-2D82-C04F-B027-7C0FFD4066BF}">
      <dgm:prSet custT="1"/>
      <dgm:spPr/>
      <dgm:t>
        <a:bodyPr anchor="b"/>
        <a:lstStyle/>
        <a:p>
          <a:r>
            <a:rPr lang="fr-FR" sz="1200" b="0" dirty="0"/>
            <a:t>Aller ensemble dans la même intention pour créer un effet sur le spectateur</a:t>
          </a:r>
        </a:p>
      </dgm:t>
    </dgm:pt>
    <dgm:pt modelId="{95E65680-017A-7E44-836E-8E71291BE7F6}" type="parTrans" cxnId="{EECC3271-D93C-DE48-B732-79E878A17D87}">
      <dgm:prSet/>
      <dgm:spPr/>
      <dgm:t>
        <a:bodyPr/>
        <a:lstStyle/>
        <a:p>
          <a:endParaRPr lang="fr-FR"/>
        </a:p>
      </dgm:t>
    </dgm:pt>
    <dgm:pt modelId="{5229E496-A17F-3347-950B-738DBC944E60}" type="sibTrans" cxnId="{EECC3271-D93C-DE48-B732-79E878A17D87}">
      <dgm:prSet/>
      <dgm:spPr/>
      <dgm:t>
        <a:bodyPr/>
        <a:lstStyle/>
        <a:p>
          <a:endParaRPr lang="fr-FR"/>
        </a:p>
      </dgm:t>
    </dgm:pt>
    <dgm:pt modelId="{0EAC58B4-B484-6E4B-B234-C40D3A6A9B7F}">
      <dgm:prSet custT="1"/>
      <dgm:spPr/>
      <dgm:t>
        <a:bodyPr/>
        <a:lstStyle/>
        <a:p>
          <a:pPr algn="r"/>
          <a:r>
            <a:rPr lang="fr-FR" sz="1200" dirty="0"/>
            <a:t>Créer une chorégraphie collective en faisant des choix qui s’appuient sur les capacités de chacun pour la présenter à un public choisi dans l’intention de créer des émotions. Observer de manière bienveillante.</a:t>
          </a:r>
        </a:p>
      </dgm:t>
    </dgm:pt>
    <dgm:pt modelId="{67FB0C1F-88AA-6141-9F0B-15A0991EB705}" type="parTrans" cxnId="{28D3451B-23BA-6C4D-90E3-7BAFF49DF9FD}">
      <dgm:prSet/>
      <dgm:spPr/>
      <dgm:t>
        <a:bodyPr/>
        <a:lstStyle/>
        <a:p>
          <a:endParaRPr lang="fr-FR"/>
        </a:p>
      </dgm:t>
    </dgm:pt>
    <dgm:pt modelId="{546FB9A5-FDF4-DE42-948B-A48BF5B63FCC}" type="sibTrans" cxnId="{28D3451B-23BA-6C4D-90E3-7BAFF49DF9FD}">
      <dgm:prSet/>
      <dgm:spPr/>
      <dgm:t>
        <a:bodyPr/>
        <a:lstStyle/>
        <a:p>
          <a:endParaRPr lang="fr-FR"/>
        </a:p>
      </dgm:t>
    </dgm:pt>
    <dgm:pt modelId="{620D0DAB-DAFE-504A-9A26-3B3FABD56C0D}">
      <dgm:prSet custT="1"/>
      <dgm:spPr/>
      <dgm:t>
        <a:bodyPr/>
        <a:lstStyle/>
        <a:p>
          <a:r>
            <a:rPr lang="fr-FR" sz="1200" dirty="0"/>
            <a:t>Inscrire le développement de compétences individuelles dans des parcours collectifs </a:t>
          </a:r>
        </a:p>
      </dgm:t>
    </dgm:pt>
    <dgm:pt modelId="{13365ABC-E34C-804D-9D07-A6F6A96D93E9}" type="parTrans" cxnId="{84C6D4F2-8390-6D45-8D97-A1A45D4B9B08}">
      <dgm:prSet/>
      <dgm:spPr/>
      <dgm:t>
        <a:bodyPr/>
        <a:lstStyle/>
        <a:p>
          <a:endParaRPr lang="fr-FR"/>
        </a:p>
      </dgm:t>
    </dgm:pt>
    <dgm:pt modelId="{429BFBEA-A127-A344-AC04-1CF4AE4B2EA9}" type="sibTrans" cxnId="{84C6D4F2-8390-6D45-8D97-A1A45D4B9B08}">
      <dgm:prSet/>
      <dgm:spPr/>
      <dgm:t>
        <a:bodyPr/>
        <a:lstStyle/>
        <a:p>
          <a:endParaRPr lang="fr-FR"/>
        </a:p>
      </dgm:t>
    </dgm:pt>
    <dgm:pt modelId="{8E6813F4-849A-544B-81F4-66B3675957D4}">
      <dgm:prSet custT="1"/>
      <dgm:spPr/>
      <dgm:t>
        <a:bodyPr anchor="b"/>
        <a:lstStyle/>
        <a:p>
          <a:r>
            <a:rPr lang="fr-FR" sz="1200" dirty="0"/>
            <a:t>Inscrire les démarches de tutorat dans des histoires collectives </a:t>
          </a:r>
        </a:p>
      </dgm:t>
    </dgm:pt>
    <dgm:pt modelId="{E9919985-AB9F-9644-B3AB-3E2F3EC5B9D5}" type="parTrans" cxnId="{B2E0949A-605A-484D-8293-F4CDF2A57689}">
      <dgm:prSet/>
      <dgm:spPr/>
      <dgm:t>
        <a:bodyPr/>
        <a:lstStyle/>
        <a:p>
          <a:endParaRPr lang="fr-FR"/>
        </a:p>
      </dgm:t>
    </dgm:pt>
    <dgm:pt modelId="{8B6FA282-6B3D-964F-8050-24863CF9F477}" type="sibTrans" cxnId="{B2E0949A-605A-484D-8293-F4CDF2A57689}">
      <dgm:prSet/>
      <dgm:spPr/>
      <dgm:t>
        <a:bodyPr/>
        <a:lstStyle/>
        <a:p>
          <a:endParaRPr lang="fr-FR"/>
        </a:p>
      </dgm:t>
    </dgm:pt>
    <dgm:pt modelId="{01F070FC-22EB-F240-ADFE-6D26C7E58C46}">
      <dgm:prSet custT="1"/>
      <dgm:spPr/>
      <dgm:t>
        <a:bodyPr anchor="b"/>
        <a:lstStyle/>
        <a:p>
          <a:r>
            <a:rPr lang="fr-FR" sz="1200" dirty="0"/>
            <a:t>Amplifier l’</a:t>
          </a:r>
          <a:r>
            <a:rPr lang="fr-FR" sz="1200" dirty="0" err="1"/>
            <a:t>interdépendance</a:t>
          </a:r>
          <a:r>
            <a:rPr lang="fr-FR" sz="1200" dirty="0"/>
            <a:t> entre les élèves dans les réalisations collectives </a:t>
          </a:r>
        </a:p>
      </dgm:t>
    </dgm:pt>
    <dgm:pt modelId="{78669C97-0225-D044-A972-609261EC3B82}" type="parTrans" cxnId="{06BA7D10-B36C-E941-A574-6A469B56BACD}">
      <dgm:prSet/>
      <dgm:spPr/>
      <dgm:t>
        <a:bodyPr/>
        <a:lstStyle/>
        <a:p>
          <a:endParaRPr lang="fr-FR"/>
        </a:p>
      </dgm:t>
    </dgm:pt>
    <dgm:pt modelId="{A9032E68-3E83-FA4F-B12B-A52F83EB0E27}" type="sibTrans" cxnId="{06BA7D10-B36C-E941-A574-6A469B56BACD}">
      <dgm:prSet/>
      <dgm:spPr/>
      <dgm:t>
        <a:bodyPr/>
        <a:lstStyle/>
        <a:p>
          <a:endParaRPr lang="fr-FR"/>
        </a:p>
      </dgm:t>
    </dgm:pt>
    <dgm:pt modelId="{E3E1B683-2C32-804A-A4EF-4766998EE701}">
      <dgm:prSet phldrT="[Texte]" custT="1"/>
      <dgm:spPr/>
      <dgm:t>
        <a:bodyPr anchor="t"/>
        <a:lstStyle/>
        <a:p>
          <a:pPr algn="r"/>
          <a:r>
            <a:rPr lang="fr-FR" sz="1200"/>
            <a:t>Encourager le débat </a:t>
          </a:r>
          <a:endParaRPr lang="fr-FR" sz="1200" b="0" dirty="0">
            <a:solidFill>
              <a:schemeClr val="tx1"/>
            </a:solidFill>
          </a:endParaRPr>
        </a:p>
      </dgm:t>
    </dgm:pt>
    <dgm:pt modelId="{482387FF-1223-444D-A50E-E7F2B1AB4EA1}" type="parTrans" cxnId="{4FEF80E7-6E1E-1346-B250-87369831DA5F}">
      <dgm:prSet/>
      <dgm:spPr/>
      <dgm:t>
        <a:bodyPr/>
        <a:lstStyle/>
        <a:p>
          <a:endParaRPr lang="fr-FR"/>
        </a:p>
      </dgm:t>
    </dgm:pt>
    <dgm:pt modelId="{C611AF84-A6E5-D54E-8077-5E573535FB99}" type="sibTrans" cxnId="{4FEF80E7-6E1E-1346-B250-87369831DA5F}">
      <dgm:prSet/>
      <dgm:spPr/>
      <dgm:t>
        <a:bodyPr/>
        <a:lstStyle/>
        <a:p>
          <a:endParaRPr lang="fr-FR"/>
        </a:p>
      </dgm:t>
    </dgm:pt>
    <dgm:pt modelId="{8D358859-7654-834A-98B9-2AD2BFB60C67}" type="pres">
      <dgm:prSet presAssocID="{70C833E7-79B0-DA40-ACD1-F749C220A57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26FDC288-E10D-6A4D-B9CA-C7A654D19F0F}" type="pres">
      <dgm:prSet presAssocID="{70C833E7-79B0-DA40-ACD1-F749C220A57E}" presName="children" presStyleCnt="0"/>
      <dgm:spPr/>
    </dgm:pt>
    <dgm:pt modelId="{EF97330D-2229-8445-A392-D7EAFC95E3B8}" type="pres">
      <dgm:prSet presAssocID="{70C833E7-79B0-DA40-ACD1-F749C220A57E}" presName="child1group" presStyleCnt="0"/>
      <dgm:spPr/>
    </dgm:pt>
    <dgm:pt modelId="{9F36CDEA-BEFA-844B-879B-5AC44FCAD995}" type="pres">
      <dgm:prSet presAssocID="{70C833E7-79B0-DA40-ACD1-F749C220A57E}" presName="child1" presStyleLbl="bgAcc1" presStyleIdx="0" presStyleCnt="4" custLinFactNeighborX="-15085" custLinFactNeighborY="39677"/>
      <dgm:spPr/>
    </dgm:pt>
    <dgm:pt modelId="{4C680E1E-EA11-614D-B656-606E2D4F10C0}" type="pres">
      <dgm:prSet presAssocID="{70C833E7-79B0-DA40-ACD1-F749C220A57E}" presName="child1Text" presStyleLbl="bgAcc1" presStyleIdx="0" presStyleCnt="4">
        <dgm:presLayoutVars>
          <dgm:bulletEnabled val="1"/>
        </dgm:presLayoutVars>
      </dgm:prSet>
      <dgm:spPr/>
    </dgm:pt>
    <dgm:pt modelId="{3C106904-CE1B-5849-8FB6-5B8B90D8290E}" type="pres">
      <dgm:prSet presAssocID="{70C833E7-79B0-DA40-ACD1-F749C220A57E}" presName="child2group" presStyleCnt="0"/>
      <dgm:spPr/>
    </dgm:pt>
    <dgm:pt modelId="{221DA2C6-9DD1-EB45-BC86-27FEEA33B1A7}" type="pres">
      <dgm:prSet presAssocID="{70C833E7-79B0-DA40-ACD1-F749C220A57E}" presName="child2" presStyleLbl="bgAcc1" presStyleIdx="1" presStyleCnt="4" custScaleX="96409" custScaleY="140352" custLinFactNeighborX="30560" custLinFactNeighborY="41921"/>
      <dgm:spPr/>
    </dgm:pt>
    <dgm:pt modelId="{10BBCAB8-11BE-3D46-95E6-0DFB5EBD1DCC}" type="pres">
      <dgm:prSet presAssocID="{70C833E7-79B0-DA40-ACD1-F749C220A57E}" presName="child2Text" presStyleLbl="bgAcc1" presStyleIdx="1" presStyleCnt="4">
        <dgm:presLayoutVars>
          <dgm:bulletEnabled val="1"/>
        </dgm:presLayoutVars>
      </dgm:prSet>
      <dgm:spPr/>
    </dgm:pt>
    <dgm:pt modelId="{E2B497B7-331B-8C45-BF83-A58BF5A90895}" type="pres">
      <dgm:prSet presAssocID="{70C833E7-79B0-DA40-ACD1-F749C220A57E}" presName="child3group" presStyleCnt="0"/>
      <dgm:spPr/>
    </dgm:pt>
    <dgm:pt modelId="{B997C21E-1B8C-AD4E-8004-0BC689C4D3D7}" type="pres">
      <dgm:prSet presAssocID="{70C833E7-79B0-DA40-ACD1-F749C220A57E}" presName="child3" presStyleLbl="bgAcc1" presStyleIdx="2" presStyleCnt="4" custScaleX="117584" custScaleY="151949" custLinFactNeighborX="18837" custLinFactNeighborY="-4476"/>
      <dgm:spPr/>
    </dgm:pt>
    <dgm:pt modelId="{F629D9A8-0A32-5747-BEBC-DC2277862777}" type="pres">
      <dgm:prSet presAssocID="{70C833E7-79B0-DA40-ACD1-F749C220A57E}" presName="child3Text" presStyleLbl="bgAcc1" presStyleIdx="2" presStyleCnt="4">
        <dgm:presLayoutVars>
          <dgm:bulletEnabled val="1"/>
        </dgm:presLayoutVars>
      </dgm:prSet>
      <dgm:spPr/>
    </dgm:pt>
    <dgm:pt modelId="{091E1B6D-3379-B243-B0E7-17945389CA31}" type="pres">
      <dgm:prSet presAssocID="{70C833E7-79B0-DA40-ACD1-F749C220A57E}" presName="child4group" presStyleCnt="0"/>
      <dgm:spPr/>
    </dgm:pt>
    <dgm:pt modelId="{4E81E3A8-4EB4-2440-B7AF-88FF4601A4D7}" type="pres">
      <dgm:prSet presAssocID="{70C833E7-79B0-DA40-ACD1-F749C220A57E}" presName="child4" presStyleLbl="bgAcc1" presStyleIdx="3" presStyleCnt="4" custScaleX="90557" custScaleY="163776" custLinFactNeighborX="-18477" custLinFactNeighborY="-7894"/>
      <dgm:spPr/>
    </dgm:pt>
    <dgm:pt modelId="{814A713F-42FC-D04F-B6ED-60E089045128}" type="pres">
      <dgm:prSet presAssocID="{70C833E7-79B0-DA40-ACD1-F749C220A57E}" presName="child4Text" presStyleLbl="bgAcc1" presStyleIdx="3" presStyleCnt="4">
        <dgm:presLayoutVars>
          <dgm:bulletEnabled val="1"/>
        </dgm:presLayoutVars>
      </dgm:prSet>
      <dgm:spPr/>
    </dgm:pt>
    <dgm:pt modelId="{BD909597-0733-7347-B78F-E93373D95636}" type="pres">
      <dgm:prSet presAssocID="{70C833E7-79B0-DA40-ACD1-F749C220A57E}" presName="childPlaceholder" presStyleCnt="0"/>
      <dgm:spPr/>
    </dgm:pt>
    <dgm:pt modelId="{60309D7C-76FD-6D4B-8205-0F39F420FFA2}" type="pres">
      <dgm:prSet presAssocID="{70C833E7-79B0-DA40-ACD1-F749C220A57E}" presName="circle" presStyleCnt="0"/>
      <dgm:spPr/>
    </dgm:pt>
    <dgm:pt modelId="{1A464BDF-FB1B-064F-B958-F8131019AD37}" type="pres">
      <dgm:prSet presAssocID="{70C833E7-79B0-DA40-ACD1-F749C220A57E}" presName="quadrant1" presStyleLbl="node1" presStyleIdx="0" presStyleCnt="4" custScaleX="98558" custScaleY="103848">
        <dgm:presLayoutVars>
          <dgm:chMax val="1"/>
          <dgm:bulletEnabled val="1"/>
        </dgm:presLayoutVars>
      </dgm:prSet>
      <dgm:spPr/>
    </dgm:pt>
    <dgm:pt modelId="{F864D6D4-088F-5843-B30C-4D3AD2442C0C}" type="pres">
      <dgm:prSet presAssocID="{70C833E7-79B0-DA40-ACD1-F749C220A57E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72C94E60-9BCF-8849-8671-EFFDF5FE61F7}" type="pres">
      <dgm:prSet presAssocID="{70C833E7-79B0-DA40-ACD1-F749C220A57E}" presName="quadrant3" presStyleLbl="node1" presStyleIdx="2" presStyleCnt="4" custScaleX="99761" custScaleY="103019">
        <dgm:presLayoutVars>
          <dgm:chMax val="1"/>
          <dgm:bulletEnabled val="1"/>
        </dgm:presLayoutVars>
      </dgm:prSet>
      <dgm:spPr/>
    </dgm:pt>
    <dgm:pt modelId="{EF0A1301-246E-7349-9DAF-A183B66FE575}" type="pres">
      <dgm:prSet presAssocID="{70C833E7-79B0-DA40-ACD1-F749C220A57E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7DDA0EA2-0926-C945-A157-A03FED704F6F}" type="pres">
      <dgm:prSet presAssocID="{70C833E7-79B0-DA40-ACD1-F749C220A57E}" presName="quadrantPlaceholder" presStyleCnt="0"/>
      <dgm:spPr/>
    </dgm:pt>
    <dgm:pt modelId="{CC524221-D209-6E4B-8288-8792C27B0FB2}" type="pres">
      <dgm:prSet presAssocID="{70C833E7-79B0-DA40-ACD1-F749C220A57E}" presName="center1" presStyleLbl="fgShp" presStyleIdx="0" presStyleCnt="2" custLinFactNeighborX="1646" custLinFactNeighborY="19279"/>
      <dgm:spPr/>
    </dgm:pt>
    <dgm:pt modelId="{7E857FE3-E2A4-914E-A6BC-7C058E2BCE11}" type="pres">
      <dgm:prSet presAssocID="{70C833E7-79B0-DA40-ACD1-F749C220A57E}" presName="center2" presStyleLbl="fgShp" presStyleIdx="1" presStyleCnt="2" custLinFactNeighborX="2155" custLinFactNeighborY="-13216"/>
      <dgm:spPr/>
    </dgm:pt>
  </dgm:ptLst>
  <dgm:cxnLst>
    <dgm:cxn modelId="{A0BB7209-5330-964B-ACB4-73798954A8F6}" type="presOf" srcId="{70C833E7-79B0-DA40-ACD1-F749C220A57E}" destId="{8D358859-7654-834A-98B9-2AD2BFB60C67}" srcOrd="0" destOrd="0" presId="urn:microsoft.com/office/officeart/2005/8/layout/cycle4"/>
    <dgm:cxn modelId="{06BA7D10-B36C-E941-A574-6A469B56BACD}" srcId="{34D93E83-B880-BD44-89F4-5BFEEE64A93B}" destId="{01F070FC-22EB-F240-ADFE-6D26C7E58C46}" srcOrd="0" destOrd="0" parTransId="{78669C97-0225-D044-A972-609261EC3B82}" sibTransId="{A9032E68-3E83-FA4F-B12B-A52F83EB0E27}"/>
    <dgm:cxn modelId="{97043813-000C-CD42-AFB0-CCBD9373E49D}" type="presOf" srcId="{8E6813F4-849A-544B-81F4-66B3675957D4}" destId="{4E81E3A8-4EB4-2440-B7AF-88FF4601A4D7}" srcOrd="0" destOrd="1" presId="urn:microsoft.com/office/officeart/2005/8/layout/cycle4"/>
    <dgm:cxn modelId="{28D3451B-23BA-6C4D-90E3-7BAFF49DF9FD}" srcId="{B664A4E4-6BD1-7F45-AD7F-C13E1C7BEC63}" destId="{0EAC58B4-B484-6E4B-B234-C40D3A6A9B7F}" srcOrd="0" destOrd="0" parTransId="{67FB0C1F-88AA-6141-9F0B-15A0991EB705}" sibTransId="{546FB9A5-FDF4-DE42-948B-A48BF5B63FCC}"/>
    <dgm:cxn modelId="{16822A1E-86F6-2040-9584-12BFDB608870}" type="presOf" srcId="{5B429E4E-0026-2440-A7BD-65AADC0DF722}" destId="{221DA2C6-9DD1-EB45-BC86-27FEEA33B1A7}" srcOrd="0" destOrd="1" presId="urn:microsoft.com/office/officeart/2005/8/layout/cycle4"/>
    <dgm:cxn modelId="{D5CD6C29-E2FE-354D-9C84-F59EC3095C16}" type="presOf" srcId="{34D93E83-B880-BD44-89F4-5BFEEE64A93B}" destId="{EF0A1301-246E-7349-9DAF-A183B66FE575}" srcOrd="0" destOrd="0" presId="urn:microsoft.com/office/officeart/2005/8/layout/cycle4"/>
    <dgm:cxn modelId="{28C6D32B-2E81-CC47-A42E-F7ED4A2D4696}" type="presOf" srcId="{5B429E4E-0026-2440-A7BD-65AADC0DF722}" destId="{10BBCAB8-11BE-3D46-95E6-0DFB5EBD1DCC}" srcOrd="1" destOrd="1" presId="urn:microsoft.com/office/officeart/2005/8/layout/cycle4"/>
    <dgm:cxn modelId="{0FD1A93F-FCD5-504E-8556-DEC4798E0169}" type="presOf" srcId="{E3E1B683-2C32-804A-A4EF-4766998EE701}" destId="{221DA2C6-9DD1-EB45-BC86-27FEEA33B1A7}" srcOrd="0" destOrd="0" presId="urn:microsoft.com/office/officeart/2005/8/layout/cycle4"/>
    <dgm:cxn modelId="{31417269-B4C2-854F-8E80-6F3EF1212FAD}" srcId="{70C833E7-79B0-DA40-ACD1-F749C220A57E}" destId="{3435A546-6111-F84E-A3D0-B45247F4B64E}" srcOrd="0" destOrd="0" parTransId="{2225E6D4-9945-BC40-83A3-A5DC19D0B530}" sibTransId="{EB1F08F7-F7FA-A64F-BD26-A49771E6B18A}"/>
    <dgm:cxn modelId="{7AA4D24A-0B16-D944-B2F0-C23CDFB66196}" type="presOf" srcId="{7A8DD799-D359-C14A-A730-9CEBD2A78FC5}" destId="{4C680E1E-EA11-614D-B656-606E2D4F10C0}" srcOrd="1" destOrd="0" presId="urn:microsoft.com/office/officeart/2005/8/layout/cycle4"/>
    <dgm:cxn modelId="{8E00046C-C45D-684A-98C2-A74B847C454D}" type="presOf" srcId="{8E6813F4-849A-544B-81F4-66B3675957D4}" destId="{814A713F-42FC-D04F-B6ED-60E089045128}" srcOrd="1" destOrd="1" presId="urn:microsoft.com/office/officeart/2005/8/layout/cycle4"/>
    <dgm:cxn modelId="{EECC3271-D93C-DE48-B732-79E878A17D87}" srcId="{34D93E83-B880-BD44-89F4-5BFEEE64A93B}" destId="{1935FB25-2D82-C04F-B027-7C0FFD4066BF}" srcOrd="2" destOrd="0" parTransId="{95E65680-017A-7E44-836E-8E71291BE7F6}" sibTransId="{5229E496-A17F-3347-950B-738DBC944E60}"/>
    <dgm:cxn modelId="{AA946D71-44FC-3443-8E61-78C8D709146E}" type="presOf" srcId="{B664A4E4-6BD1-7F45-AD7F-C13E1C7BEC63}" destId="{72C94E60-9BCF-8849-8671-EFFDF5FE61F7}" srcOrd="0" destOrd="0" presId="urn:microsoft.com/office/officeart/2005/8/layout/cycle4"/>
    <dgm:cxn modelId="{5400AD52-8D92-8A4D-92F4-F20C39F4C6C4}" type="presOf" srcId="{0EAC58B4-B484-6E4B-B234-C40D3A6A9B7F}" destId="{B997C21E-1B8C-AD4E-8004-0BC689C4D3D7}" srcOrd="0" destOrd="0" presId="urn:microsoft.com/office/officeart/2005/8/layout/cycle4"/>
    <dgm:cxn modelId="{5FF9BB73-5861-A84E-9CA3-07545F23FEC7}" type="presOf" srcId="{1935FB25-2D82-C04F-B027-7C0FFD4066BF}" destId="{814A713F-42FC-D04F-B6ED-60E089045128}" srcOrd="1" destOrd="2" presId="urn:microsoft.com/office/officeart/2005/8/layout/cycle4"/>
    <dgm:cxn modelId="{AB34F078-07E9-4043-80A4-479767A507A5}" type="presOf" srcId="{3435A546-6111-F84E-A3D0-B45247F4B64E}" destId="{1A464BDF-FB1B-064F-B958-F8131019AD37}" srcOrd="0" destOrd="0" presId="urn:microsoft.com/office/officeart/2005/8/layout/cycle4"/>
    <dgm:cxn modelId="{02BE3379-8CF2-644A-89AE-05AB864AA9A9}" srcId="{70C833E7-79B0-DA40-ACD1-F749C220A57E}" destId="{B664A4E4-6BD1-7F45-AD7F-C13E1C7BEC63}" srcOrd="2" destOrd="0" parTransId="{EB61C96E-2006-0943-A02A-A522A9FED69C}" sibTransId="{ECFB6C3D-6215-3243-B930-97818353158C}"/>
    <dgm:cxn modelId="{95393979-6E90-814D-A556-1E2127C6AC89}" type="presOf" srcId="{86D5E3A6-E437-C24B-AA96-D168F91C980D}" destId="{F864D6D4-088F-5843-B30C-4D3AD2442C0C}" srcOrd="0" destOrd="0" presId="urn:microsoft.com/office/officeart/2005/8/layout/cycle4"/>
    <dgm:cxn modelId="{C20F4D83-B54B-9044-AB89-6B9BA182E1F8}" type="presOf" srcId="{1935FB25-2D82-C04F-B027-7C0FFD4066BF}" destId="{4E81E3A8-4EB4-2440-B7AF-88FF4601A4D7}" srcOrd="0" destOrd="2" presId="urn:microsoft.com/office/officeart/2005/8/layout/cycle4"/>
    <dgm:cxn modelId="{B3EC048E-044D-C14C-83A1-D3FEF4B57E48}" srcId="{70C833E7-79B0-DA40-ACD1-F749C220A57E}" destId="{86D5E3A6-E437-C24B-AA96-D168F91C980D}" srcOrd="1" destOrd="0" parTransId="{E8BAC4E2-398F-8445-86A3-46F6C54DF067}" sibTransId="{1AD2D3A8-0163-1D48-81A1-94A2478FAF15}"/>
    <dgm:cxn modelId="{FC6B2491-8CD5-6D47-917C-FFD518A5D282}" type="presOf" srcId="{0EAC58B4-B484-6E4B-B234-C40D3A6A9B7F}" destId="{F629D9A8-0A32-5747-BEBC-DC2277862777}" srcOrd="1" destOrd="0" presId="urn:microsoft.com/office/officeart/2005/8/layout/cycle4"/>
    <dgm:cxn modelId="{B2E0949A-605A-484D-8293-F4CDF2A57689}" srcId="{34D93E83-B880-BD44-89F4-5BFEEE64A93B}" destId="{8E6813F4-849A-544B-81F4-66B3675957D4}" srcOrd="1" destOrd="0" parTransId="{E9919985-AB9F-9644-B3AB-3E2F3EC5B9D5}" sibTransId="{8B6FA282-6B3D-964F-8050-24863CF9F477}"/>
    <dgm:cxn modelId="{5B5E1A9E-42B7-1D4D-915F-80BEA688E094}" srcId="{70C833E7-79B0-DA40-ACD1-F749C220A57E}" destId="{34D93E83-B880-BD44-89F4-5BFEEE64A93B}" srcOrd="3" destOrd="0" parTransId="{6A7B0A91-4E2B-1546-9913-D107604AB4B8}" sibTransId="{3A94C1FD-8E01-F849-839B-B8C5938B8087}"/>
    <dgm:cxn modelId="{8F0A4FA0-D7B2-A447-811F-95D58BD9BFDB}" type="presOf" srcId="{620D0DAB-DAFE-504A-9A26-3B3FABD56C0D}" destId="{4C680E1E-EA11-614D-B656-606E2D4F10C0}" srcOrd="1" destOrd="1" presId="urn:microsoft.com/office/officeart/2005/8/layout/cycle4"/>
    <dgm:cxn modelId="{75BE52A7-586B-6748-A207-4FA4D35E1563}" type="presOf" srcId="{01F070FC-22EB-F240-ADFE-6D26C7E58C46}" destId="{4E81E3A8-4EB4-2440-B7AF-88FF4601A4D7}" srcOrd="0" destOrd="0" presId="urn:microsoft.com/office/officeart/2005/8/layout/cycle4"/>
    <dgm:cxn modelId="{9FB16AAF-A2DD-D742-A99C-6B54D0CAFC63}" type="presOf" srcId="{620D0DAB-DAFE-504A-9A26-3B3FABD56C0D}" destId="{9F36CDEA-BEFA-844B-879B-5AC44FCAD995}" srcOrd="0" destOrd="1" presId="urn:microsoft.com/office/officeart/2005/8/layout/cycle4"/>
    <dgm:cxn modelId="{9A746BB2-A701-174A-926A-53F8A51DF2E5}" type="presOf" srcId="{7A8DD799-D359-C14A-A730-9CEBD2A78FC5}" destId="{9F36CDEA-BEFA-844B-879B-5AC44FCAD995}" srcOrd="0" destOrd="0" presId="urn:microsoft.com/office/officeart/2005/8/layout/cycle4"/>
    <dgm:cxn modelId="{1E4CEDCB-B993-AB43-B4FA-2B79F7BD86B2}" type="presOf" srcId="{01F070FC-22EB-F240-ADFE-6D26C7E58C46}" destId="{814A713F-42FC-D04F-B6ED-60E089045128}" srcOrd="1" destOrd="0" presId="urn:microsoft.com/office/officeart/2005/8/layout/cycle4"/>
    <dgm:cxn modelId="{CDB59CDA-CDBF-B14E-8766-6B2E645FEEBE}" srcId="{3435A546-6111-F84E-A3D0-B45247F4B64E}" destId="{7A8DD799-D359-C14A-A730-9CEBD2A78FC5}" srcOrd="0" destOrd="0" parTransId="{57DD281A-2418-2944-9F64-D001344002BC}" sibTransId="{B1051CC3-E28B-334F-AEC1-E47D2A83F1C9}"/>
    <dgm:cxn modelId="{86C64AE0-CE2C-0C46-8099-F0D1D2887EED}" type="presOf" srcId="{E3E1B683-2C32-804A-A4EF-4766998EE701}" destId="{10BBCAB8-11BE-3D46-95E6-0DFB5EBD1DCC}" srcOrd="1" destOrd="0" presId="urn:microsoft.com/office/officeart/2005/8/layout/cycle4"/>
    <dgm:cxn modelId="{4FEF80E7-6E1E-1346-B250-87369831DA5F}" srcId="{86D5E3A6-E437-C24B-AA96-D168F91C980D}" destId="{E3E1B683-2C32-804A-A4EF-4766998EE701}" srcOrd="0" destOrd="0" parTransId="{482387FF-1223-444D-A50E-E7F2B1AB4EA1}" sibTransId="{C611AF84-A6E5-D54E-8077-5E573535FB99}"/>
    <dgm:cxn modelId="{84C6D4F2-8390-6D45-8D97-A1A45D4B9B08}" srcId="{3435A546-6111-F84E-A3D0-B45247F4B64E}" destId="{620D0DAB-DAFE-504A-9A26-3B3FABD56C0D}" srcOrd="1" destOrd="0" parTransId="{13365ABC-E34C-804D-9D07-A6F6A96D93E9}" sibTransId="{429BFBEA-A127-A344-AC04-1CF4AE4B2EA9}"/>
    <dgm:cxn modelId="{A6C58EFC-6377-5747-86EE-BB5C8CA165BD}" srcId="{86D5E3A6-E437-C24B-AA96-D168F91C980D}" destId="{5B429E4E-0026-2440-A7BD-65AADC0DF722}" srcOrd="1" destOrd="0" parTransId="{044CB15D-367D-6949-9AC1-90D151205852}" sibTransId="{12E0BFF0-C7F7-BA4D-9901-4E34A9B783E9}"/>
    <dgm:cxn modelId="{201126BE-180C-3746-958B-72AD10F20A97}" type="presParOf" srcId="{8D358859-7654-834A-98B9-2AD2BFB60C67}" destId="{26FDC288-E10D-6A4D-B9CA-C7A654D19F0F}" srcOrd="0" destOrd="0" presId="urn:microsoft.com/office/officeart/2005/8/layout/cycle4"/>
    <dgm:cxn modelId="{82445B4A-B512-C54E-B34D-B4B6EC933E0E}" type="presParOf" srcId="{26FDC288-E10D-6A4D-B9CA-C7A654D19F0F}" destId="{EF97330D-2229-8445-A392-D7EAFC95E3B8}" srcOrd="0" destOrd="0" presId="urn:microsoft.com/office/officeart/2005/8/layout/cycle4"/>
    <dgm:cxn modelId="{C52BD92A-E538-554A-951D-B6CDC031439E}" type="presParOf" srcId="{EF97330D-2229-8445-A392-D7EAFC95E3B8}" destId="{9F36CDEA-BEFA-844B-879B-5AC44FCAD995}" srcOrd="0" destOrd="0" presId="urn:microsoft.com/office/officeart/2005/8/layout/cycle4"/>
    <dgm:cxn modelId="{D9840A9D-33BC-5448-A281-6D2B476B5F73}" type="presParOf" srcId="{EF97330D-2229-8445-A392-D7EAFC95E3B8}" destId="{4C680E1E-EA11-614D-B656-606E2D4F10C0}" srcOrd="1" destOrd="0" presId="urn:microsoft.com/office/officeart/2005/8/layout/cycle4"/>
    <dgm:cxn modelId="{498331BC-7DB8-4443-A865-5CD7FE2273F7}" type="presParOf" srcId="{26FDC288-E10D-6A4D-B9CA-C7A654D19F0F}" destId="{3C106904-CE1B-5849-8FB6-5B8B90D8290E}" srcOrd="1" destOrd="0" presId="urn:microsoft.com/office/officeart/2005/8/layout/cycle4"/>
    <dgm:cxn modelId="{B57640E4-F641-1C49-A80F-1F74A175313B}" type="presParOf" srcId="{3C106904-CE1B-5849-8FB6-5B8B90D8290E}" destId="{221DA2C6-9DD1-EB45-BC86-27FEEA33B1A7}" srcOrd="0" destOrd="0" presId="urn:microsoft.com/office/officeart/2005/8/layout/cycle4"/>
    <dgm:cxn modelId="{04F4C00A-6FC4-8D4A-B6B1-00462A079AF3}" type="presParOf" srcId="{3C106904-CE1B-5849-8FB6-5B8B90D8290E}" destId="{10BBCAB8-11BE-3D46-95E6-0DFB5EBD1DCC}" srcOrd="1" destOrd="0" presId="urn:microsoft.com/office/officeart/2005/8/layout/cycle4"/>
    <dgm:cxn modelId="{C86BCCB6-3C9F-254A-8831-6FAD6A5C73AF}" type="presParOf" srcId="{26FDC288-E10D-6A4D-B9CA-C7A654D19F0F}" destId="{E2B497B7-331B-8C45-BF83-A58BF5A90895}" srcOrd="2" destOrd="0" presId="urn:microsoft.com/office/officeart/2005/8/layout/cycle4"/>
    <dgm:cxn modelId="{8E2BF77A-BE66-5D44-B1B2-A92C99420B48}" type="presParOf" srcId="{E2B497B7-331B-8C45-BF83-A58BF5A90895}" destId="{B997C21E-1B8C-AD4E-8004-0BC689C4D3D7}" srcOrd="0" destOrd="0" presId="urn:microsoft.com/office/officeart/2005/8/layout/cycle4"/>
    <dgm:cxn modelId="{54B8F859-71F6-5741-BB0C-BCBC012CAB05}" type="presParOf" srcId="{E2B497B7-331B-8C45-BF83-A58BF5A90895}" destId="{F629D9A8-0A32-5747-BEBC-DC2277862777}" srcOrd="1" destOrd="0" presId="urn:microsoft.com/office/officeart/2005/8/layout/cycle4"/>
    <dgm:cxn modelId="{30E43685-B952-B243-ACA4-D84BC218E754}" type="presParOf" srcId="{26FDC288-E10D-6A4D-B9CA-C7A654D19F0F}" destId="{091E1B6D-3379-B243-B0E7-17945389CA31}" srcOrd="3" destOrd="0" presId="urn:microsoft.com/office/officeart/2005/8/layout/cycle4"/>
    <dgm:cxn modelId="{5736F8C5-A8F3-3F44-BDDC-D6E87FDC1BFC}" type="presParOf" srcId="{091E1B6D-3379-B243-B0E7-17945389CA31}" destId="{4E81E3A8-4EB4-2440-B7AF-88FF4601A4D7}" srcOrd="0" destOrd="0" presId="urn:microsoft.com/office/officeart/2005/8/layout/cycle4"/>
    <dgm:cxn modelId="{2D5412A8-0A7D-5A40-A553-A2E9DD15066E}" type="presParOf" srcId="{091E1B6D-3379-B243-B0E7-17945389CA31}" destId="{814A713F-42FC-D04F-B6ED-60E089045128}" srcOrd="1" destOrd="0" presId="urn:microsoft.com/office/officeart/2005/8/layout/cycle4"/>
    <dgm:cxn modelId="{53309DA7-46F0-2145-A228-82909A4F80FD}" type="presParOf" srcId="{26FDC288-E10D-6A4D-B9CA-C7A654D19F0F}" destId="{BD909597-0733-7347-B78F-E93373D95636}" srcOrd="4" destOrd="0" presId="urn:microsoft.com/office/officeart/2005/8/layout/cycle4"/>
    <dgm:cxn modelId="{9CAE5CA3-D9A3-DF45-B4AA-52904D4BB526}" type="presParOf" srcId="{8D358859-7654-834A-98B9-2AD2BFB60C67}" destId="{60309D7C-76FD-6D4B-8205-0F39F420FFA2}" srcOrd="1" destOrd="0" presId="urn:microsoft.com/office/officeart/2005/8/layout/cycle4"/>
    <dgm:cxn modelId="{9E5B9205-B757-374E-83F1-B815B670F1A0}" type="presParOf" srcId="{60309D7C-76FD-6D4B-8205-0F39F420FFA2}" destId="{1A464BDF-FB1B-064F-B958-F8131019AD37}" srcOrd="0" destOrd="0" presId="urn:microsoft.com/office/officeart/2005/8/layout/cycle4"/>
    <dgm:cxn modelId="{7EDA5841-BD37-E54D-84DB-37AB456E9CDE}" type="presParOf" srcId="{60309D7C-76FD-6D4B-8205-0F39F420FFA2}" destId="{F864D6D4-088F-5843-B30C-4D3AD2442C0C}" srcOrd="1" destOrd="0" presId="urn:microsoft.com/office/officeart/2005/8/layout/cycle4"/>
    <dgm:cxn modelId="{BFD4E7AC-B7D7-AD4B-A4F3-B6A3ED1EA805}" type="presParOf" srcId="{60309D7C-76FD-6D4B-8205-0F39F420FFA2}" destId="{72C94E60-9BCF-8849-8671-EFFDF5FE61F7}" srcOrd="2" destOrd="0" presId="urn:microsoft.com/office/officeart/2005/8/layout/cycle4"/>
    <dgm:cxn modelId="{33F63BE3-01D9-474C-A248-930A2CFF8622}" type="presParOf" srcId="{60309D7C-76FD-6D4B-8205-0F39F420FFA2}" destId="{EF0A1301-246E-7349-9DAF-A183B66FE575}" srcOrd="3" destOrd="0" presId="urn:microsoft.com/office/officeart/2005/8/layout/cycle4"/>
    <dgm:cxn modelId="{16EB479E-913C-2B47-BEC2-97053C4C8921}" type="presParOf" srcId="{60309D7C-76FD-6D4B-8205-0F39F420FFA2}" destId="{7DDA0EA2-0926-C945-A157-A03FED704F6F}" srcOrd="4" destOrd="0" presId="urn:microsoft.com/office/officeart/2005/8/layout/cycle4"/>
    <dgm:cxn modelId="{26329463-DF66-1444-9EC2-0AB0E6BA77A8}" type="presParOf" srcId="{8D358859-7654-834A-98B9-2AD2BFB60C67}" destId="{CC524221-D209-6E4B-8288-8792C27B0FB2}" srcOrd="2" destOrd="0" presId="urn:microsoft.com/office/officeart/2005/8/layout/cycle4"/>
    <dgm:cxn modelId="{05452C29-A5BC-0344-88FD-6ABEB249351F}" type="presParOf" srcId="{8D358859-7654-834A-98B9-2AD2BFB60C67}" destId="{7E857FE3-E2A4-914E-A6BC-7C058E2BCE1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9CD339-FC50-4039-9377-B2D95131C375}" type="doc">
      <dgm:prSet loTypeId="urn:microsoft.com/office/officeart/2005/8/layout/chevron1" loCatId="process" qsTypeId="urn:microsoft.com/office/officeart/2005/8/quickstyle/simple1" qsCatId="simple" csTypeId="urn:microsoft.com/office/officeart/2005/8/colors/accent5_2" csCatId="accent5" phldr="1"/>
      <dgm:spPr/>
    </dgm:pt>
    <dgm:pt modelId="{0C51634D-A054-4081-870E-AB238E0ABE89}">
      <dgm:prSet phldrT="[Texte]"/>
      <dgm:spPr/>
      <dgm:t>
        <a:bodyPr/>
        <a:lstStyle/>
        <a:p>
          <a:r>
            <a:rPr lang="fr-FR" dirty="0"/>
            <a:t>Paramètres et procédés  2 séances</a:t>
          </a:r>
        </a:p>
      </dgm:t>
    </dgm:pt>
    <dgm:pt modelId="{17B12609-2BA2-4943-AB5E-EF0062EEB50A}" type="parTrans" cxnId="{20170A7F-4DA5-4ECD-8A9D-468C60119826}">
      <dgm:prSet/>
      <dgm:spPr/>
      <dgm:t>
        <a:bodyPr/>
        <a:lstStyle/>
        <a:p>
          <a:endParaRPr lang="fr-FR"/>
        </a:p>
      </dgm:t>
    </dgm:pt>
    <dgm:pt modelId="{348A6D60-F3A3-405A-BD17-1F81D5726B95}" type="sibTrans" cxnId="{20170A7F-4DA5-4ECD-8A9D-468C60119826}">
      <dgm:prSet/>
      <dgm:spPr/>
      <dgm:t>
        <a:bodyPr/>
        <a:lstStyle/>
        <a:p>
          <a:endParaRPr lang="fr-FR"/>
        </a:p>
      </dgm:t>
    </dgm:pt>
    <dgm:pt modelId="{1FC3B2F1-7CFD-4308-8C68-9CBCEDA2D04A}">
      <dgm:prSet phldrT="[Texte]"/>
      <dgm:spPr/>
      <dgm:t>
        <a:bodyPr/>
        <a:lstStyle/>
        <a:p>
          <a:r>
            <a:rPr lang="fr-FR" dirty="0"/>
            <a:t>3 tableaux 2/3 séances par tableau</a:t>
          </a:r>
        </a:p>
      </dgm:t>
    </dgm:pt>
    <dgm:pt modelId="{B6E0B1F8-0F08-48DB-893F-FC2DA7735B1F}" type="parTrans" cxnId="{FF31B8B0-4565-4E58-A694-0FA8DEA88193}">
      <dgm:prSet/>
      <dgm:spPr/>
      <dgm:t>
        <a:bodyPr/>
        <a:lstStyle/>
        <a:p>
          <a:endParaRPr lang="fr-FR"/>
        </a:p>
      </dgm:t>
    </dgm:pt>
    <dgm:pt modelId="{F39631AA-915E-419B-9C73-2719BC0177E9}" type="sibTrans" cxnId="{FF31B8B0-4565-4E58-A694-0FA8DEA88193}">
      <dgm:prSet/>
      <dgm:spPr/>
      <dgm:t>
        <a:bodyPr/>
        <a:lstStyle/>
        <a:p>
          <a:endParaRPr lang="fr-FR"/>
        </a:p>
      </dgm:t>
    </dgm:pt>
    <dgm:pt modelId="{EC4C8EA5-ACE7-4886-9DFB-52417EE79859}">
      <dgm:prSet phldrT="[Texte]"/>
      <dgm:spPr/>
      <dgm:t>
        <a:bodyPr/>
        <a:lstStyle/>
        <a:p>
          <a:r>
            <a:rPr lang="fr-FR" dirty="0"/>
            <a:t>Composition finale et restitution 2 séances </a:t>
          </a:r>
        </a:p>
      </dgm:t>
    </dgm:pt>
    <dgm:pt modelId="{7EFFC93C-0482-4A24-826C-6684EEF75B7B}" type="parTrans" cxnId="{05656963-4F27-4ACE-BB70-5831B9EE011D}">
      <dgm:prSet/>
      <dgm:spPr/>
      <dgm:t>
        <a:bodyPr/>
        <a:lstStyle/>
        <a:p>
          <a:endParaRPr lang="fr-FR"/>
        </a:p>
      </dgm:t>
    </dgm:pt>
    <dgm:pt modelId="{F5054143-657D-4616-9EF7-24338F4C41CE}" type="sibTrans" cxnId="{05656963-4F27-4ACE-BB70-5831B9EE011D}">
      <dgm:prSet/>
      <dgm:spPr/>
      <dgm:t>
        <a:bodyPr/>
        <a:lstStyle/>
        <a:p>
          <a:endParaRPr lang="fr-FR"/>
        </a:p>
      </dgm:t>
    </dgm:pt>
    <dgm:pt modelId="{21BB5A30-184C-4E75-ADF3-6D9ED50473CF}" type="pres">
      <dgm:prSet presAssocID="{149CD339-FC50-4039-9377-B2D95131C375}" presName="Name0" presStyleCnt="0">
        <dgm:presLayoutVars>
          <dgm:dir/>
          <dgm:animLvl val="lvl"/>
          <dgm:resizeHandles val="exact"/>
        </dgm:presLayoutVars>
      </dgm:prSet>
      <dgm:spPr/>
    </dgm:pt>
    <dgm:pt modelId="{F04499AA-B2C0-45E1-AA4E-48CE228583EA}" type="pres">
      <dgm:prSet presAssocID="{0C51634D-A054-4081-870E-AB238E0ABE8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884AA27-310C-49AE-A5F3-A7D4CCC298C8}" type="pres">
      <dgm:prSet presAssocID="{348A6D60-F3A3-405A-BD17-1F81D5726B95}" presName="parTxOnlySpace" presStyleCnt="0"/>
      <dgm:spPr/>
    </dgm:pt>
    <dgm:pt modelId="{F54D20A0-AC92-4C14-B327-8B1632DE3E54}" type="pres">
      <dgm:prSet presAssocID="{1FC3B2F1-7CFD-4308-8C68-9CBCEDA2D04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4852AF9-CB5F-4947-864D-9F5453187129}" type="pres">
      <dgm:prSet presAssocID="{F39631AA-915E-419B-9C73-2719BC0177E9}" presName="parTxOnlySpace" presStyleCnt="0"/>
      <dgm:spPr/>
    </dgm:pt>
    <dgm:pt modelId="{CFA7DE14-6D46-4879-A218-929AC362A137}" type="pres">
      <dgm:prSet presAssocID="{EC4C8EA5-ACE7-4886-9DFB-52417EE7985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5656963-4F27-4ACE-BB70-5831B9EE011D}" srcId="{149CD339-FC50-4039-9377-B2D95131C375}" destId="{EC4C8EA5-ACE7-4886-9DFB-52417EE79859}" srcOrd="2" destOrd="0" parTransId="{7EFFC93C-0482-4A24-826C-6684EEF75B7B}" sibTransId="{F5054143-657D-4616-9EF7-24338F4C41CE}"/>
    <dgm:cxn modelId="{D8E5576E-7023-4C24-B90B-623BD30EC647}" type="presOf" srcId="{0C51634D-A054-4081-870E-AB238E0ABE89}" destId="{F04499AA-B2C0-45E1-AA4E-48CE228583EA}" srcOrd="0" destOrd="0" presId="urn:microsoft.com/office/officeart/2005/8/layout/chevron1"/>
    <dgm:cxn modelId="{D1AFE771-924B-4D39-9430-36C66550A03B}" type="presOf" srcId="{149CD339-FC50-4039-9377-B2D95131C375}" destId="{21BB5A30-184C-4E75-ADF3-6D9ED50473CF}" srcOrd="0" destOrd="0" presId="urn:microsoft.com/office/officeart/2005/8/layout/chevron1"/>
    <dgm:cxn modelId="{FDC43276-3489-4EDF-B1A6-B46B308B65EB}" type="presOf" srcId="{1FC3B2F1-7CFD-4308-8C68-9CBCEDA2D04A}" destId="{F54D20A0-AC92-4C14-B327-8B1632DE3E54}" srcOrd="0" destOrd="0" presId="urn:microsoft.com/office/officeart/2005/8/layout/chevron1"/>
    <dgm:cxn modelId="{20170A7F-4DA5-4ECD-8A9D-468C60119826}" srcId="{149CD339-FC50-4039-9377-B2D95131C375}" destId="{0C51634D-A054-4081-870E-AB238E0ABE89}" srcOrd="0" destOrd="0" parTransId="{17B12609-2BA2-4943-AB5E-EF0062EEB50A}" sibTransId="{348A6D60-F3A3-405A-BD17-1F81D5726B95}"/>
    <dgm:cxn modelId="{A1158F88-9795-4246-8579-949F767036C1}" type="presOf" srcId="{EC4C8EA5-ACE7-4886-9DFB-52417EE79859}" destId="{CFA7DE14-6D46-4879-A218-929AC362A137}" srcOrd="0" destOrd="0" presId="urn:microsoft.com/office/officeart/2005/8/layout/chevron1"/>
    <dgm:cxn modelId="{FF31B8B0-4565-4E58-A694-0FA8DEA88193}" srcId="{149CD339-FC50-4039-9377-B2D95131C375}" destId="{1FC3B2F1-7CFD-4308-8C68-9CBCEDA2D04A}" srcOrd="1" destOrd="0" parTransId="{B6E0B1F8-0F08-48DB-893F-FC2DA7735B1F}" sibTransId="{F39631AA-915E-419B-9C73-2719BC0177E9}"/>
    <dgm:cxn modelId="{12CE6795-FBCD-4346-8CBD-D6E6DC6AE915}" type="presParOf" srcId="{21BB5A30-184C-4E75-ADF3-6D9ED50473CF}" destId="{F04499AA-B2C0-45E1-AA4E-48CE228583EA}" srcOrd="0" destOrd="0" presId="urn:microsoft.com/office/officeart/2005/8/layout/chevron1"/>
    <dgm:cxn modelId="{D2DBB4BD-C38A-49B4-88A7-1BDF0F94B47D}" type="presParOf" srcId="{21BB5A30-184C-4E75-ADF3-6D9ED50473CF}" destId="{3884AA27-310C-49AE-A5F3-A7D4CCC298C8}" srcOrd="1" destOrd="0" presId="urn:microsoft.com/office/officeart/2005/8/layout/chevron1"/>
    <dgm:cxn modelId="{09F834E0-E3EF-4DC5-A0AD-6421DE482323}" type="presParOf" srcId="{21BB5A30-184C-4E75-ADF3-6D9ED50473CF}" destId="{F54D20A0-AC92-4C14-B327-8B1632DE3E54}" srcOrd="2" destOrd="0" presId="urn:microsoft.com/office/officeart/2005/8/layout/chevron1"/>
    <dgm:cxn modelId="{D05D745C-8A59-497E-8145-D770C4C5F9D4}" type="presParOf" srcId="{21BB5A30-184C-4E75-ADF3-6D9ED50473CF}" destId="{14852AF9-CB5F-4947-864D-9F5453187129}" srcOrd="3" destOrd="0" presId="urn:microsoft.com/office/officeart/2005/8/layout/chevron1"/>
    <dgm:cxn modelId="{1B8DD46E-AE10-484B-B926-C0525393E2DB}" type="presParOf" srcId="{21BB5A30-184C-4E75-ADF3-6D9ED50473CF}" destId="{CFA7DE14-6D46-4879-A218-929AC362A13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7C21E-1B8C-AD4E-8004-0BC689C4D3D7}">
      <dsp:nvSpPr>
        <dsp:cNvPr id="0" name=""/>
        <dsp:cNvSpPr/>
      </dsp:nvSpPr>
      <dsp:spPr>
        <a:xfrm>
          <a:off x="5203620" y="2983652"/>
          <a:ext cx="3023609" cy="2531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Créer une chorégraphie collective en faisant des choix qui s’appuient sur les capacités de chacun pour la présenter à un public choisi dans l’intention de créer des émotions. Observer de manière bienveillante.</a:t>
          </a:r>
        </a:p>
      </dsp:txBody>
      <dsp:txXfrm>
        <a:off x="6166302" y="3672010"/>
        <a:ext cx="2005328" cy="1787079"/>
      </dsp:txXfrm>
    </dsp:sp>
    <dsp:sp modelId="{4E81E3A8-4EB4-2440-B7AF-88FF4601A4D7}">
      <dsp:nvSpPr>
        <dsp:cNvPr id="0" name=""/>
        <dsp:cNvSpPr/>
      </dsp:nvSpPr>
      <dsp:spPr>
        <a:xfrm>
          <a:off x="396084" y="2828216"/>
          <a:ext cx="2328625" cy="2728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Amplifier l’</a:t>
          </a:r>
          <a:r>
            <a:rPr lang="fr-FR" sz="1200" kern="1200" dirty="0" err="1"/>
            <a:t>interdépendance</a:t>
          </a:r>
          <a:r>
            <a:rPr lang="fr-FR" sz="1200" kern="1200" dirty="0"/>
            <a:t> entre les élèves dans les réalisations collectives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Inscrire les démarches de tutorat dans des histoires collectives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0" kern="1200" dirty="0"/>
            <a:t>Aller ensemble dans la même intention pour créer un effet sur le spectateur</a:t>
          </a:r>
        </a:p>
      </dsp:txBody>
      <dsp:txXfrm>
        <a:off x="443826" y="3557968"/>
        <a:ext cx="1534553" cy="1950546"/>
      </dsp:txXfrm>
    </dsp:sp>
    <dsp:sp modelId="{221DA2C6-9DD1-EB45-BC86-27FEEA33B1A7}">
      <dsp:nvSpPr>
        <dsp:cNvPr id="0" name=""/>
        <dsp:cNvSpPr/>
      </dsp:nvSpPr>
      <dsp:spPr>
        <a:xfrm>
          <a:off x="5777322" y="313437"/>
          <a:ext cx="2479106" cy="23378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/>
            <a:t>Encourager le débat </a:t>
          </a:r>
          <a:endParaRPr lang="fr-FR" sz="1200" b="0" kern="1200" dirty="0">
            <a:solidFill>
              <a:schemeClr val="tx1"/>
            </a:solidFill>
          </a:endParaRPr>
        </a:p>
        <a:p>
          <a:pPr marL="114300" lvl="1" indent="-114300" algn="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0" kern="1200" dirty="0">
              <a:solidFill>
                <a:schemeClr val="tx1"/>
              </a:solidFill>
            </a:rPr>
            <a:t>Encourager la prise d’initiation par possibilité de choisir différents paramètres de création en danse (mode de groupements, procédés, tableaux, mouvements...)</a:t>
          </a:r>
        </a:p>
      </dsp:txBody>
      <dsp:txXfrm>
        <a:off x="6571881" y="364264"/>
        <a:ext cx="1633720" cy="1651743"/>
      </dsp:txXfrm>
    </dsp:sp>
    <dsp:sp modelId="{9F36CDEA-BEFA-844B-879B-5AC44FCAD995}">
      <dsp:nvSpPr>
        <dsp:cNvPr id="0" name=""/>
        <dsp:cNvSpPr/>
      </dsp:nvSpPr>
      <dsp:spPr>
        <a:xfrm>
          <a:off x="361897" y="612133"/>
          <a:ext cx="2571446" cy="1665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Inscrire le développement de compétences individuelles dans des parcours collectifs </a:t>
          </a:r>
        </a:p>
      </dsp:txBody>
      <dsp:txXfrm>
        <a:off x="398487" y="648723"/>
        <a:ext cx="1726832" cy="1176105"/>
      </dsp:txXfrm>
    </dsp:sp>
    <dsp:sp modelId="{1A464BDF-FB1B-064F-B958-F8131019AD37}">
      <dsp:nvSpPr>
        <dsp:cNvPr id="0" name=""/>
        <dsp:cNvSpPr/>
      </dsp:nvSpPr>
      <dsp:spPr>
        <a:xfrm>
          <a:off x="1956600" y="302112"/>
          <a:ext cx="2221418" cy="2340650"/>
        </a:xfrm>
        <a:prstGeom prst="pieWedge">
          <a:avLst/>
        </a:prstGeom>
        <a:solidFill>
          <a:srgbClr val="A6EAE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u="sng" kern="1200" dirty="0"/>
            <a:t>Le principe de Laïcité 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/>
            <a:t>Pour qu’il y ait</a:t>
          </a:r>
          <a:r>
            <a:rPr lang="fr-FR" sz="1400" b="1" kern="1200" dirty="0"/>
            <a:t> </a:t>
          </a:r>
          <a:r>
            <a:rPr lang="fr-FR" sz="1400" b="0" kern="1200" dirty="0"/>
            <a:t>inclusion il faut que chacun trouve sa place au sein du collectif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/>
            <a:t> </a:t>
          </a:r>
        </a:p>
      </dsp:txBody>
      <dsp:txXfrm>
        <a:off x="2607238" y="987673"/>
        <a:ext cx="1570780" cy="1655089"/>
      </dsp:txXfrm>
    </dsp:sp>
    <dsp:sp modelId="{F864D6D4-088F-5843-B30C-4D3AD2442C0C}">
      <dsp:nvSpPr>
        <dsp:cNvPr id="0" name=""/>
        <dsp:cNvSpPr/>
      </dsp:nvSpPr>
      <dsp:spPr>
        <a:xfrm rot="5400000">
          <a:off x="4298377" y="345477"/>
          <a:ext cx="2253919" cy="2253919"/>
        </a:xfrm>
        <a:prstGeom prst="pieWedge">
          <a:avLst/>
        </a:prstGeom>
        <a:solidFill>
          <a:srgbClr val="37868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u="sng" kern="1200" dirty="0"/>
            <a:t>Le principe de Liberté 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/>
            <a:t>Pour qu’il y ait</a:t>
          </a:r>
          <a:r>
            <a:rPr lang="fr-FR" sz="1400" b="1" kern="1200" dirty="0"/>
            <a:t> </a:t>
          </a:r>
          <a:r>
            <a:rPr lang="fr-FR" sz="1400" b="0" kern="1200" dirty="0"/>
            <a:t>inclusion des choix doivent être laissés aux élèves</a:t>
          </a:r>
        </a:p>
      </dsp:txBody>
      <dsp:txXfrm rot="-5400000">
        <a:off x="4298377" y="1005635"/>
        <a:ext cx="1593761" cy="1593761"/>
      </dsp:txXfrm>
    </dsp:sp>
    <dsp:sp modelId="{72C94E60-9BCF-8849-8671-EFFDF5FE61F7}">
      <dsp:nvSpPr>
        <dsp:cNvPr id="0" name=""/>
        <dsp:cNvSpPr/>
      </dsp:nvSpPr>
      <dsp:spPr>
        <a:xfrm rot="10800000">
          <a:off x="4301070" y="2669481"/>
          <a:ext cx="2248533" cy="2321965"/>
        </a:xfrm>
        <a:prstGeom prst="pieWedge">
          <a:avLst/>
        </a:prstGeom>
        <a:solidFill>
          <a:srgbClr val="9DBC9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u="sng" kern="1200" dirty="0"/>
            <a:t>Le principe d’Egalité 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 </a:t>
          </a:r>
          <a:r>
            <a:rPr lang="fr-FR" sz="1400" b="0" kern="1200" dirty="0"/>
            <a:t>Pour qu’il y ait</a:t>
          </a:r>
          <a:r>
            <a:rPr lang="fr-FR" sz="1400" b="1" kern="1200" dirty="0"/>
            <a:t> </a:t>
          </a:r>
          <a:r>
            <a:rPr lang="fr-FR" sz="1400" b="0" kern="1200" dirty="0"/>
            <a:t>inclusion il faut viser le même objet d’enseignement</a:t>
          </a:r>
        </a:p>
      </dsp:txBody>
      <dsp:txXfrm rot="10800000">
        <a:off x="4301070" y="2669481"/>
        <a:ext cx="1589953" cy="1641877"/>
      </dsp:txXfrm>
    </dsp:sp>
    <dsp:sp modelId="{EF0A1301-246E-7349-9DAF-A183B66FE575}">
      <dsp:nvSpPr>
        <dsp:cNvPr id="0" name=""/>
        <dsp:cNvSpPr/>
      </dsp:nvSpPr>
      <dsp:spPr>
        <a:xfrm rot="16200000">
          <a:off x="1940350" y="2703504"/>
          <a:ext cx="2253919" cy="2253919"/>
        </a:xfrm>
        <a:prstGeom prst="pieWedge">
          <a:avLst/>
        </a:prstGeom>
        <a:solidFill>
          <a:srgbClr val="53B3BC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u="sng" kern="1200" dirty="0"/>
            <a:t>Le principe de Fraternité </a:t>
          </a:r>
          <a:r>
            <a:rPr lang="fr-FR" sz="1600" b="1" kern="1200" dirty="0"/>
            <a:t>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/>
            <a:t>Pour qu’il y ait</a:t>
          </a:r>
          <a:r>
            <a:rPr lang="fr-FR" sz="1400" b="1" kern="1200" dirty="0"/>
            <a:t> </a:t>
          </a:r>
          <a:r>
            <a:rPr lang="fr-FR" sz="1400" b="0" kern="1200" dirty="0"/>
            <a:t>inclusion  il faut créer du lien entre les élèves</a:t>
          </a:r>
        </a:p>
      </dsp:txBody>
      <dsp:txXfrm rot="5400000">
        <a:off x="2600508" y="2703504"/>
        <a:ext cx="1593761" cy="1593761"/>
      </dsp:txXfrm>
    </dsp:sp>
    <dsp:sp modelId="{CC524221-D209-6E4B-8288-8792C27B0FB2}">
      <dsp:nvSpPr>
        <dsp:cNvPr id="0" name=""/>
        <dsp:cNvSpPr/>
      </dsp:nvSpPr>
      <dsp:spPr>
        <a:xfrm>
          <a:off x="3870032" y="2313429"/>
          <a:ext cx="778200" cy="67669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857FE3-E2A4-914E-A6BC-7C058E2BCE11}">
      <dsp:nvSpPr>
        <dsp:cNvPr id="0" name=""/>
        <dsp:cNvSpPr/>
      </dsp:nvSpPr>
      <dsp:spPr>
        <a:xfrm rot="10800000">
          <a:off x="3873993" y="2353804"/>
          <a:ext cx="778200" cy="67669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499AA-B2C0-45E1-AA4E-48CE228583EA}">
      <dsp:nvSpPr>
        <dsp:cNvPr id="0" name=""/>
        <dsp:cNvSpPr/>
      </dsp:nvSpPr>
      <dsp:spPr>
        <a:xfrm>
          <a:off x="1484" y="5162"/>
          <a:ext cx="1808738" cy="72349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Paramètres et procédés  2 séances</a:t>
          </a:r>
        </a:p>
      </dsp:txBody>
      <dsp:txXfrm>
        <a:off x="363232" y="5162"/>
        <a:ext cx="1085243" cy="723495"/>
      </dsp:txXfrm>
    </dsp:sp>
    <dsp:sp modelId="{F54D20A0-AC92-4C14-B327-8B1632DE3E54}">
      <dsp:nvSpPr>
        <dsp:cNvPr id="0" name=""/>
        <dsp:cNvSpPr/>
      </dsp:nvSpPr>
      <dsp:spPr>
        <a:xfrm>
          <a:off x="1629349" y="5162"/>
          <a:ext cx="1808738" cy="72349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3 tableaux 2/3 séances par tableau</a:t>
          </a:r>
        </a:p>
      </dsp:txBody>
      <dsp:txXfrm>
        <a:off x="1991097" y="5162"/>
        <a:ext cx="1085243" cy="723495"/>
      </dsp:txXfrm>
    </dsp:sp>
    <dsp:sp modelId="{CFA7DE14-6D46-4879-A218-929AC362A137}">
      <dsp:nvSpPr>
        <dsp:cNvPr id="0" name=""/>
        <dsp:cNvSpPr/>
      </dsp:nvSpPr>
      <dsp:spPr>
        <a:xfrm>
          <a:off x="3257213" y="5162"/>
          <a:ext cx="1808738" cy="72349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Composition finale et restitution 2 séances </a:t>
          </a:r>
        </a:p>
      </dsp:txBody>
      <dsp:txXfrm>
        <a:off x="3618961" y="5162"/>
        <a:ext cx="1085243" cy="723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E35F91-4052-4EA7-BECE-D1556D63E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90E3359-5DB3-4E47-AD31-4B9DA7409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34A1E6-53EC-44DE-9AC1-D8D84D2D1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627-A070-4D4B-A23A-C28345AF8B9B}" type="datetimeFigureOut">
              <a:rPr lang="fr-FR" smtClean="0"/>
              <a:t>15/08/2023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59AA91-90EF-4ABF-9251-819FC7371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16EB67-43D1-40AB-8C09-88EA057DE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B1C4-EAD7-4450-89FB-13D1A4295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428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10685D-2967-4B71-91FB-A6E9E0218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BB2F09F-3AD7-4664-B403-C0A4280AF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2E4E7B-169D-401B-B62E-7F3064F10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627-A070-4D4B-A23A-C28345AF8B9B}" type="datetimeFigureOut">
              <a:rPr lang="fr-FR" smtClean="0"/>
              <a:t>15/08/2023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ACD8BB-D97C-4610-8A49-13D21CF6D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3CDBEC-5F2F-4207-ADBF-1DB3CFA78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B1C4-EAD7-4450-89FB-13D1A4295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66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73CD1F1-147A-4285-91BF-2738F278B4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0026765-3693-4399-BC96-846BA4DF4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CDB72A-F1D4-4E63-9F5A-C8E593784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627-A070-4D4B-A23A-C28345AF8B9B}" type="datetimeFigureOut">
              <a:rPr lang="fr-FR" smtClean="0"/>
              <a:t>15/08/2023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42C4-BD4D-4C9A-832C-4E2CAD9F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9CBED7-5842-4337-B81F-E5C9A656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B1C4-EAD7-4450-89FB-13D1A4295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24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350B09-620C-4663-87E7-8AB240B9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813C1C-A47C-40A0-97F8-036338A96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FCE788-4F0F-476B-8AFC-FFE1D9598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627-A070-4D4B-A23A-C28345AF8B9B}" type="datetimeFigureOut">
              <a:rPr lang="fr-FR" smtClean="0"/>
              <a:t>15/08/2023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84108D-2AB9-4229-8969-8E4436FFF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5D5DAA-0232-47AE-B6D6-631BE3D1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B1C4-EAD7-4450-89FB-13D1A4295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81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204B7D-00DA-4662-93FA-C886F17C1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595576-2A0F-437B-8B56-BC75438EE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B9ABA1-F48B-40A8-A1F2-5A3D16D30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627-A070-4D4B-A23A-C28345AF8B9B}" type="datetimeFigureOut">
              <a:rPr lang="fr-FR" smtClean="0"/>
              <a:t>15/08/2023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AF2DD4-34C8-4E4A-855A-F05EE9164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D0A0AF-5DD4-4A89-A955-0D8044049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B1C4-EAD7-4450-89FB-13D1A4295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50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B964F9-8195-4277-932A-5EB93D080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9B6157-4A26-4BD9-8061-E506E116F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09F9F1-DA90-4324-9753-B4E710273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5A87F4-3AD2-416D-92A1-1D876C1F3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627-A070-4D4B-A23A-C28345AF8B9B}" type="datetimeFigureOut">
              <a:rPr lang="fr-FR" smtClean="0"/>
              <a:t>15/08/2023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8FB5E6-C481-481E-8CC5-9C5C1B791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E6E7B-C39D-48F8-A423-300307D37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B1C4-EAD7-4450-89FB-13D1A4295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9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7CB83C-961A-44D8-8870-5C41C6F34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EF4F19-A419-4335-965B-9151DC76B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F1FFBB-0B7D-4799-B6D7-03FC91185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7294F6A-18F7-47B9-B177-BD02FFF1C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C44A67D-EC83-4B33-8D2B-E62BCF1948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375A1FA-A0DC-4FD8-89B5-225E2FFE5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627-A070-4D4B-A23A-C28345AF8B9B}" type="datetimeFigureOut">
              <a:rPr lang="fr-FR" smtClean="0"/>
              <a:t>15/08/2023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3CD4348-2F75-4A0C-9387-09D97D50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DF51028-528B-4D19-8047-734FB53B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B1C4-EAD7-4450-89FB-13D1A4295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11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DF4A65-F7D6-4A65-8DE2-D9EFE0EE4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8A08581-4B48-4D96-BDA3-0371B50EF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627-A070-4D4B-A23A-C28345AF8B9B}" type="datetimeFigureOut">
              <a:rPr lang="fr-FR" smtClean="0"/>
              <a:t>15/08/2023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D842CA-5B52-4FC4-98B5-A09DD8FF4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79FDE9-A5D4-4DEF-8067-E0EA4B72A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B1C4-EAD7-4450-89FB-13D1A4295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70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04F587-D0C0-4CE5-BA81-438017942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627-A070-4D4B-A23A-C28345AF8B9B}" type="datetimeFigureOut">
              <a:rPr lang="fr-FR" smtClean="0"/>
              <a:t>15/08/2023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22CEF76-34F6-4582-B414-4B8C6D558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CC5809-D002-4672-8B88-D62F6BC9C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B1C4-EAD7-4450-89FB-13D1A4295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44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284868-1E5B-4D1C-9407-7EF9B1EFD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4033A2-5A5C-45AD-9EAF-E33D49BB6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F0B440-CCAA-4309-87A3-D83CA72F0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9E77BA-3AEC-4D32-AC64-FAC32B9C6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627-A070-4D4B-A23A-C28345AF8B9B}" type="datetimeFigureOut">
              <a:rPr lang="fr-FR" smtClean="0"/>
              <a:t>15/08/2023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224F49-1600-4A56-80DB-8A8107987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12712F-07FC-4CDF-AEF8-BC6252F60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B1C4-EAD7-4450-89FB-13D1A4295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31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F9594F-23B6-4E0F-95DB-3C4BC04E7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C8D6B52-DA9B-4B3E-AE70-2F777397D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AB644A-4C34-44EB-8ADD-4C0365DAE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65281A-1779-459B-94F8-C981CA737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627-A070-4D4B-A23A-C28345AF8B9B}" type="datetimeFigureOut">
              <a:rPr lang="fr-FR" smtClean="0"/>
              <a:t>15/08/2023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3C10CF-7EA9-483F-AEBB-57D3E6291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79C424-0940-4870-9FAD-0E90EC58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B1C4-EAD7-4450-89FB-13D1A4295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92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5B8E22-F7F7-4875-88F4-1021CDD7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3BE80F-9DE4-4744-86F8-A6391DD29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0714D6-8D97-45EF-B83D-5ACC9CC480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D7627-A070-4D4B-A23A-C28345AF8B9B}" type="datetimeFigureOut">
              <a:rPr lang="fr-FR" smtClean="0"/>
              <a:t>15/08/2023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733102-EAD7-424A-AC04-DFF15F81A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09AC19-E3C6-4889-86CC-A8AFD5421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2B1C4-EAD7-4450-89FB-13D1A4295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99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PF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pxhere.com/fr/photo/813331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pxhere.com/fr/photo/1612415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901BEF9-F9A2-5882-CD35-296A291D1CF7}"/>
              </a:ext>
            </a:extLst>
          </p:cNvPr>
          <p:cNvSpPr txBox="1"/>
          <p:nvPr/>
        </p:nvSpPr>
        <p:spPr>
          <a:xfrm>
            <a:off x="531800" y="870688"/>
            <a:ext cx="475993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effectLst/>
              </a:rPr>
              <a:t>Les </a:t>
            </a:r>
            <a:r>
              <a:rPr lang="fr-FR" b="1" dirty="0" err="1">
                <a:effectLst/>
              </a:rPr>
              <a:t>élèves</a:t>
            </a:r>
            <a:r>
              <a:rPr lang="fr-FR" b="1" dirty="0">
                <a:effectLst/>
              </a:rPr>
              <a:t> à besoins </a:t>
            </a:r>
            <a:r>
              <a:rPr lang="fr-FR" b="1" dirty="0" err="1">
                <a:effectLst/>
              </a:rPr>
              <a:t>éducatifs</a:t>
            </a:r>
            <a:r>
              <a:rPr lang="fr-FR" b="1" dirty="0">
                <a:effectLst/>
              </a:rPr>
              <a:t> particuliers </a:t>
            </a:r>
            <a:r>
              <a:rPr lang="fr-FR" dirty="0">
                <a:effectLst/>
              </a:rPr>
              <a:t>(BEP) regroupent « </a:t>
            </a:r>
            <a:r>
              <a:rPr lang="fr-FR" i="1" dirty="0">
                <a:effectLst/>
              </a:rPr>
              <a:t>une grande </a:t>
            </a:r>
            <a:r>
              <a:rPr lang="fr-FR" i="1" dirty="0" err="1">
                <a:effectLst/>
              </a:rPr>
              <a:t>variéte</a:t>
            </a:r>
            <a:r>
              <a:rPr lang="fr-FR" i="1" dirty="0">
                <a:effectLst/>
              </a:rPr>
              <a:t>́ d’</a:t>
            </a:r>
            <a:r>
              <a:rPr lang="fr-FR" i="1" dirty="0" err="1">
                <a:effectLst/>
              </a:rPr>
              <a:t>élèves</a:t>
            </a:r>
            <a:r>
              <a:rPr lang="fr-FR" i="1" dirty="0">
                <a:effectLst/>
              </a:rPr>
              <a:t> qui ont, de </a:t>
            </a:r>
            <a:r>
              <a:rPr lang="fr-FR" i="1" dirty="0" err="1">
                <a:effectLst/>
              </a:rPr>
              <a:t>manière</a:t>
            </a:r>
            <a:r>
              <a:rPr lang="fr-FR" i="1" dirty="0">
                <a:effectLst/>
              </a:rPr>
              <a:t> significative, plus de mal à apprendre que la </a:t>
            </a:r>
            <a:r>
              <a:rPr lang="fr-FR" i="1" dirty="0" err="1">
                <a:effectLst/>
              </a:rPr>
              <a:t>majorite</a:t>
            </a:r>
            <a:r>
              <a:rPr lang="fr-FR" i="1" dirty="0">
                <a:effectLst/>
              </a:rPr>
              <a:t>́ des </a:t>
            </a:r>
            <a:r>
              <a:rPr lang="fr-FR" i="1" dirty="0" err="1">
                <a:effectLst/>
              </a:rPr>
              <a:t>élèves</a:t>
            </a:r>
            <a:r>
              <a:rPr lang="fr-FR" i="1" dirty="0">
                <a:effectLst/>
              </a:rPr>
              <a:t> du </a:t>
            </a:r>
            <a:r>
              <a:rPr lang="fr-FR" i="1" dirty="0" err="1">
                <a:effectLst/>
              </a:rPr>
              <a:t>même</a:t>
            </a:r>
            <a:r>
              <a:rPr lang="fr-FR" i="1" dirty="0">
                <a:effectLst/>
              </a:rPr>
              <a:t> </a:t>
            </a:r>
            <a:r>
              <a:rPr lang="fr-FR" i="1" dirty="0" err="1">
                <a:effectLst/>
              </a:rPr>
              <a:t>âge</a:t>
            </a:r>
            <a:r>
              <a:rPr lang="fr-FR" i="1" dirty="0">
                <a:effectLst/>
              </a:rPr>
              <a:t> quand ils sont dans une situation </a:t>
            </a:r>
            <a:r>
              <a:rPr lang="fr-FR" i="1" dirty="0" err="1">
                <a:effectLst/>
              </a:rPr>
              <a:t>particulière</a:t>
            </a:r>
            <a:r>
              <a:rPr lang="fr-FR" i="1" dirty="0">
                <a:effectLst/>
              </a:rPr>
              <a:t> ou qu’ils souffrent d’un handicap qui les </a:t>
            </a:r>
            <a:r>
              <a:rPr lang="fr-FR" i="1" dirty="0" err="1">
                <a:effectLst/>
              </a:rPr>
              <a:t>empêche</a:t>
            </a:r>
            <a:r>
              <a:rPr lang="fr-FR" i="1" dirty="0">
                <a:effectLst/>
              </a:rPr>
              <a:t> ou les </a:t>
            </a:r>
            <a:r>
              <a:rPr lang="fr-FR" i="1" dirty="0" err="1">
                <a:effectLst/>
              </a:rPr>
              <a:t>gêne</a:t>
            </a:r>
            <a:r>
              <a:rPr lang="fr-FR" i="1" dirty="0">
                <a:effectLst/>
              </a:rPr>
              <a:t> dans leurs apprentissages </a:t>
            </a:r>
            <a:r>
              <a:rPr lang="fr-FR" dirty="0">
                <a:effectLst/>
              </a:rPr>
              <a:t>» (OCDE, 1996). 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04D9622-D8D7-D4F7-3BD0-BFF0B8607546}"/>
              </a:ext>
            </a:extLst>
          </p:cNvPr>
          <p:cNvSpPr txBox="1"/>
          <p:nvPr/>
        </p:nvSpPr>
        <p:spPr>
          <a:xfrm>
            <a:off x="531800" y="285913"/>
            <a:ext cx="7143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Des élèves à besoins éducatifs particuliers</a:t>
            </a:r>
          </a:p>
        </p:txBody>
      </p:sp>
      <p:pic>
        <p:nvPicPr>
          <p:cNvPr id="8" name="Picture 2" descr="Elève à Besoins Educatifs Particuliers">
            <a:extLst>
              <a:ext uri="{FF2B5EF4-FFF2-40B4-BE49-F238E27FC236}">
                <a16:creationId xmlns:a16="http://schemas.microsoft.com/office/drawing/2014/main" id="{2ABA41DF-E9A4-8C40-08A7-000758353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9" r="21741"/>
          <a:stretch/>
        </p:blipFill>
        <p:spPr bwMode="auto">
          <a:xfrm>
            <a:off x="663879" y="2902013"/>
            <a:ext cx="4627857" cy="38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FB685B1-1ADB-9644-3367-ECDD5CEA4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040" y="171277"/>
            <a:ext cx="3200400" cy="10541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DA9953E-D6BF-C10A-DDD7-4268420FB5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33" b="17430"/>
          <a:stretch/>
        </p:blipFill>
        <p:spPr>
          <a:xfrm>
            <a:off x="5423815" y="1087590"/>
            <a:ext cx="6654958" cy="548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0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1D5F8B14-0088-4E34-987C-AD82AE6A9FA8}"/>
              </a:ext>
            </a:extLst>
          </p:cNvPr>
          <p:cNvSpPr txBox="1"/>
          <p:nvPr/>
        </p:nvSpPr>
        <p:spPr>
          <a:xfrm>
            <a:off x="434388" y="4514103"/>
            <a:ext cx="11146406" cy="19389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solidFill>
                  <a:srgbClr val="FF0000"/>
                </a:solidFill>
              </a:rPr>
              <a:t>QUESTION PROFESSIONNELLE</a:t>
            </a:r>
          </a:p>
          <a:p>
            <a:pPr algn="ctr"/>
            <a:r>
              <a:rPr lang="fr-F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EPS, c</a:t>
            </a:r>
            <a:r>
              <a:rPr lang="fr-FR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omment construire une forme de pratique scolaire inclusive</a:t>
            </a:r>
          </a:p>
          <a:p>
            <a:pPr algn="ctr"/>
            <a:r>
              <a:rPr lang="fr-FR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permettant à tous les élèves d’apprendre, qui soit validée par tous </a:t>
            </a:r>
          </a:p>
          <a:p>
            <a:pPr algn="ctr"/>
            <a:r>
              <a:rPr lang="fr-FR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</a:p>
          <a:p>
            <a:pPr algn="ctr"/>
            <a:r>
              <a:rPr lang="fr-FR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créant pas d’autres discriminations.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B57C70B-8B06-3009-CA5D-15AF53BD5EB0}"/>
              </a:ext>
            </a:extLst>
          </p:cNvPr>
          <p:cNvSpPr txBox="1">
            <a:spLocks/>
          </p:cNvSpPr>
          <p:nvPr/>
        </p:nvSpPr>
        <p:spPr>
          <a:xfrm>
            <a:off x="434388" y="487560"/>
            <a:ext cx="10598834" cy="203302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u="sng" dirty="0"/>
              <a:t>Une école INCLUSIVE </a:t>
            </a:r>
            <a:br>
              <a:rPr lang="fr-FR" dirty="0"/>
            </a:br>
            <a:r>
              <a:rPr lang="fr-FR" sz="1800" dirty="0">
                <a:solidFill>
                  <a:srgbClr val="000000"/>
                </a:solidFill>
                <a:latin typeface="sourcesanspro"/>
              </a:rPr>
              <a:t>L'éducation est la première priorité nationale. (…) Le service public de l'éducation (…) contribue à l'égalité des chances et à lutter contre les inégalités sociales et territoriales en matière de réussite scolaire et éducative. Il reconnaît que </a:t>
            </a:r>
            <a:r>
              <a:rPr lang="fr-FR" sz="2700" b="1" dirty="0">
                <a:solidFill>
                  <a:srgbClr val="000000"/>
                </a:solidFill>
                <a:latin typeface="sourcesanspro"/>
              </a:rPr>
              <a:t>tous les enfants partagent la capacité d'apprendre et de progresser. Il veille à la scolarisation inclusive de tous les enfants, sans aucune distinction. </a:t>
            </a:r>
          </a:p>
          <a:p>
            <a:pPr algn="ctr"/>
            <a:r>
              <a:rPr lang="fr-FR" sz="1800" b="1" i="1" u="sng" dirty="0">
                <a:solidFill>
                  <a:schemeClr val="accent6"/>
                </a:solidFill>
                <a:latin typeface="sourcesanspro"/>
              </a:rPr>
              <a:t>(Code de l’éducation 2021)</a:t>
            </a:r>
            <a:endParaRPr lang="fr-FR" sz="1800" b="1" i="1" u="sng" dirty="0">
              <a:solidFill>
                <a:schemeClr val="accent6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01C7B96-59C3-DDF3-1F3D-A14AEE01199E}"/>
              </a:ext>
            </a:extLst>
          </p:cNvPr>
          <p:cNvSpPr txBox="1"/>
          <p:nvPr/>
        </p:nvSpPr>
        <p:spPr>
          <a:xfrm>
            <a:off x="2497530" y="2751891"/>
            <a:ext cx="7403125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u="sng" dirty="0">
                <a:solidFill>
                  <a:schemeClr val="accent6"/>
                </a:solidFill>
                <a:effectLst/>
                <a:latin typeface="Garamond" panose="02020404030301010803" pitchFamily="18" charset="0"/>
              </a:rPr>
              <a:t>L’UNESCO (2017) </a:t>
            </a:r>
            <a:r>
              <a:rPr lang="fr-FR" sz="1800" dirty="0" err="1">
                <a:effectLst/>
                <a:latin typeface="Garamond" panose="02020404030301010803" pitchFamily="18" charset="0"/>
              </a:rPr>
              <a:t>définit</a:t>
            </a:r>
            <a:r>
              <a:rPr lang="fr-FR" sz="1800" dirty="0">
                <a:effectLst/>
                <a:latin typeface="Garamond" panose="02020404030301010803" pitchFamily="18" charset="0"/>
              </a:rPr>
              <a:t> l’inclusion par « </a:t>
            </a:r>
            <a:r>
              <a:rPr lang="fr-FR" sz="1800" i="1" dirty="0">
                <a:effectLst/>
                <a:latin typeface="Garamond" panose="02020404030301010803" pitchFamily="18" charset="0"/>
              </a:rPr>
              <a:t>un processus qui aide à </a:t>
            </a:r>
            <a:r>
              <a:rPr lang="fr-FR" sz="1800" i="1" dirty="0" err="1">
                <a:effectLst/>
                <a:latin typeface="Garamond" panose="02020404030301010803" pitchFamily="18" charset="0"/>
              </a:rPr>
              <a:t>dépasser</a:t>
            </a:r>
            <a:r>
              <a:rPr lang="fr-FR" sz="1800" i="1" dirty="0">
                <a:effectLst/>
                <a:latin typeface="Garamond" panose="02020404030301010803" pitchFamily="18" charset="0"/>
              </a:rPr>
              <a:t> les </a:t>
            </a:r>
            <a:r>
              <a:rPr lang="fr-FR" sz="1800" i="1" dirty="0" err="1">
                <a:effectLst/>
                <a:latin typeface="Garamond" panose="02020404030301010803" pitchFamily="18" charset="0"/>
              </a:rPr>
              <a:t>barrières</a:t>
            </a:r>
            <a:r>
              <a:rPr lang="fr-FR" sz="1800" i="1" dirty="0">
                <a:effectLst/>
                <a:latin typeface="Garamond" panose="02020404030301010803" pitchFamily="18" charset="0"/>
              </a:rPr>
              <a:t> limitant la </a:t>
            </a:r>
            <a:r>
              <a:rPr lang="fr-FR" sz="1800" i="1" dirty="0" err="1">
                <a:effectLst/>
                <a:latin typeface="Garamond" panose="02020404030301010803" pitchFamily="18" charset="0"/>
              </a:rPr>
              <a:t>présence</a:t>
            </a:r>
            <a:r>
              <a:rPr lang="fr-FR" sz="1800" i="1" dirty="0">
                <a:effectLst/>
                <a:latin typeface="Garamond" panose="02020404030301010803" pitchFamily="18" charset="0"/>
              </a:rPr>
              <a:t>, la participation et la </a:t>
            </a:r>
            <a:r>
              <a:rPr lang="fr-FR" sz="1800" i="1" dirty="0" err="1">
                <a:effectLst/>
                <a:latin typeface="Garamond" panose="02020404030301010803" pitchFamily="18" charset="0"/>
              </a:rPr>
              <a:t>réussite</a:t>
            </a:r>
            <a:r>
              <a:rPr lang="fr-FR" sz="1800" i="1" dirty="0">
                <a:effectLst/>
                <a:latin typeface="Garamond" panose="02020404030301010803" pitchFamily="18" charset="0"/>
              </a:rPr>
              <a:t> des apprenants </a:t>
            </a:r>
            <a:r>
              <a:rPr lang="fr-FR" sz="1800" dirty="0">
                <a:effectLst/>
                <a:latin typeface="Garamond" panose="02020404030301010803" pitchFamily="18" charset="0"/>
              </a:rPr>
              <a:t>» et l’</a:t>
            </a:r>
            <a:r>
              <a:rPr lang="fr-FR" sz="2800" b="1" dirty="0" err="1">
                <a:effectLst/>
                <a:latin typeface="Garamond" panose="02020404030301010803" pitchFamily="18" charset="0"/>
              </a:rPr>
              <a:t>éducation</a:t>
            </a:r>
            <a:r>
              <a:rPr lang="fr-FR" sz="2800" b="1" dirty="0">
                <a:effectLst/>
                <a:latin typeface="Garamond" panose="02020404030301010803" pitchFamily="18" charset="0"/>
              </a:rPr>
              <a:t> inclusive </a:t>
            </a:r>
            <a:r>
              <a:rPr lang="fr-FR" sz="1800" dirty="0">
                <a:effectLst/>
                <a:latin typeface="Garamond" panose="02020404030301010803" pitchFamily="18" charset="0"/>
              </a:rPr>
              <a:t>par « </a:t>
            </a:r>
            <a:r>
              <a:rPr lang="fr-FR" sz="1800" i="1" dirty="0">
                <a:effectLst/>
                <a:latin typeface="Garamond" panose="02020404030301010803" pitchFamily="18" charset="0"/>
              </a:rPr>
              <a:t>un processus de renforcement de la capacité d’un </a:t>
            </a:r>
            <a:r>
              <a:rPr lang="fr-FR" sz="1800" i="1" dirty="0" err="1">
                <a:effectLst/>
                <a:latin typeface="Garamond" panose="02020404030301010803" pitchFamily="18" charset="0"/>
              </a:rPr>
              <a:t>système</a:t>
            </a:r>
            <a:r>
              <a:rPr lang="fr-FR" sz="1800" i="1" dirty="0">
                <a:effectLst/>
                <a:latin typeface="Garamond" panose="02020404030301010803" pitchFamily="18" charset="0"/>
              </a:rPr>
              <a:t> </a:t>
            </a:r>
            <a:r>
              <a:rPr lang="fr-FR" sz="1800" i="1" dirty="0" err="1">
                <a:effectLst/>
                <a:latin typeface="Garamond" panose="02020404030301010803" pitchFamily="18" charset="0"/>
              </a:rPr>
              <a:t>éducatif</a:t>
            </a:r>
            <a:r>
              <a:rPr lang="fr-FR" sz="1800" i="1" dirty="0">
                <a:effectLst/>
                <a:latin typeface="Garamond" panose="02020404030301010803" pitchFamily="18" charset="0"/>
              </a:rPr>
              <a:t> donné à s’adresser à tous les apprenants </a:t>
            </a:r>
            <a:r>
              <a:rPr lang="fr-FR" sz="1800" dirty="0">
                <a:effectLst/>
                <a:latin typeface="Garamond" panose="02020404030301010803" pitchFamily="18" charset="0"/>
              </a:rPr>
              <a:t>».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373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53DBD1-C282-0255-1CA8-6963716C9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087" y="365125"/>
            <a:ext cx="10515600" cy="824848"/>
          </a:xfrm>
          <a:solidFill>
            <a:srgbClr val="A4E2E4"/>
          </a:solidFill>
        </p:spPr>
        <p:txBody>
          <a:bodyPr/>
          <a:lstStyle/>
          <a:p>
            <a:pPr algn="ctr"/>
            <a:r>
              <a:rPr lang="fr-FR" b="1" dirty="0"/>
              <a:t>4 principes fondamentaux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B07E8373-E28F-1897-7E01-60D8A10F8E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3947679"/>
              </p:ext>
            </p:extLst>
          </p:nvPr>
        </p:nvGraphicFramePr>
        <p:xfrm>
          <a:off x="2943040" y="1035199"/>
          <a:ext cx="8492647" cy="5302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23EDF7A-586D-9C09-CEC1-48BE5884FD6C}"/>
              </a:ext>
            </a:extLst>
          </p:cNvPr>
          <p:cNvSpPr/>
          <p:nvPr/>
        </p:nvSpPr>
        <p:spPr>
          <a:xfrm>
            <a:off x="689112" y="1893178"/>
            <a:ext cx="2073966" cy="4141305"/>
          </a:xfrm>
          <a:prstGeom prst="roundRect">
            <a:avLst/>
          </a:prstGeom>
          <a:solidFill>
            <a:srgbClr val="228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ELEVE ULIS TFC</a:t>
            </a:r>
          </a:p>
          <a:p>
            <a:pPr algn="ctr"/>
            <a:endParaRPr lang="fr-FR" b="1" dirty="0"/>
          </a:p>
          <a:p>
            <a:pPr algn="ctr"/>
            <a:r>
              <a:rPr lang="fr-FR" b="1" dirty="0"/>
              <a:t>Concentration Compréhension</a:t>
            </a:r>
          </a:p>
          <a:p>
            <a:pPr algn="ctr"/>
            <a:r>
              <a:rPr lang="fr-FR" b="1" dirty="0"/>
              <a:t>Langage</a:t>
            </a:r>
          </a:p>
          <a:p>
            <a:pPr algn="ctr"/>
            <a:r>
              <a:rPr lang="fr-FR" b="1" dirty="0"/>
              <a:t>Mémorisation</a:t>
            </a:r>
          </a:p>
          <a:p>
            <a:pPr algn="ctr"/>
            <a:r>
              <a:rPr lang="fr-FR" b="1" dirty="0"/>
              <a:t>Planification</a:t>
            </a:r>
          </a:p>
          <a:p>
            <a:pPr algn="ctr"/>
            <a:r>
              <a:rPr lang="fr-FR" b="1" dirty="0"/>
              <a:t>Repérage dans l’espace et le temps</a:t>
            </a:r>
          </a:p>
          <a:p>
            <a:pPr algn="ctr"/>
            <a:r>
              <a:rPr lang="fr-FR" b="1" dirty="0"/>
              <a:t>Coordination</a:t>
            </a:r>
          </a:p>
          <a:p>
            <a:pPr algn="ctr"/>
            <a:r>
              <a:rPr lang="fr-FR" b="1" dirty="0"/>
              <a:t>Hyperactivité</a:t>
            </a:r>
          </a:p>
          <a:p>
            <a:pPr algn="ctr"/>
            <a:endParaRPr lang="fr-FR" b="1" dirty="0"/>
          </a:p>
          <a:p>
            <a:pPr algn="ctr"/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20052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75EDF584-E5F2-5B9E-8154-911095CE7FF2}"/>
              </a:ext>
            </a:extLst>
          </p:cNvPr>
          <p:cNvSpPr/>
          <p:nvPr/>
        </p:nvSpPr>
        <p:spPr>
          <a:xfrm>
            <a:off x="4593202" y="781740"/>
            <a:ext cx="3548743" cy="23063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EAU</a:t>
            </a:r>
          </a:p>
          <a:p>
            <a:pPr algn="ctr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Chorégraphie collective 4/6 élèves</a:t>
            </a:r>
          </a:p>
          <a:p>
            <a:pPr algn="ctr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Elève chorégraphe de deux tableaux</a:t>
            </a:r>
          </a:p>
          <a:p>
            <a:pPr algn="ctr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Passage devant 2 autres groupes choisis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DC04E4B-E49C-6E25-8201-FCC5D92C911A}"/>
              </a:ext>
            </a:extLst>
          </p:cNvPr>
          <p:cNvSpPr/>
          <p:nvPr/>
        </p:nvSpPr>
        <p:spPr>
          <a:xfrm>
            <a:off x="4493849" y="429985"/>
            <a:ext cx="1295402" cy="85997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Etats de l’eau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C261F01-A41E-BB9A-9713-392E57E16733}"/>
              </a:ext>
            </a:extLst>
          </p:cNvPr>
          <p:cNvSpPr/>
          <p:nvPr/>
        </p:nvSpPr>
        <p:spPr>
          <a:xfrm>
            <a:off x="5859237" y="68239"/>
            <a:ext cx="1170214" cy="85997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Trajets de l’eau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50258D0-5A9F-5543-7A00-99E691890D7C}"/>
              </a:ext>
            </a:extLst>
          </p:cNvPr>
          <p:cNvSpPr/>
          <p:nvPr/>
        </p:nvSpPr>
        <p:spPr>
          <a:xfrm>
            <a:off x="7099437" y="429985"/>
            <a:ext cx="1295402" cy="85997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citation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2B03375-DCE7-CFFB-7DD3-6C2E8F44C8C9}"/>
              </a:ext>
            </a:extLst>
          </p:cNvPr>
          <p:cNvSpPr txBox="1"/>
          <p:nvPr/>
        </p:nvSpPr>
        <p:spPr>
          <a:xfrm>
            <a:off x="5859237" y="5311873"/>
            <a:ext cx="90075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Cycle 4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3A49E267-7246-C6C3-F625-9D85E0AD3D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6112012"/>
              </p:ext>
            </p:extLst>
          </p:nvPr>
        </p:nvGraphicFramePr>
        <p:xfrm>
          <a:off x="3908567" y="5897574"/>
          <a:ext cx="5067437" cy="733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69C7815F-9CF0-093E-12CB-4E34B7C9B2D1}"/>
              </a:ext>
            </a:extLst>
          </p:cNvPr>
          <p:cNvSpPr/>
          <p:nvPr/>
        </p:nvSpPr>
        <p:spPr>
          <a:xfrm>
            <a:off x="334785" y="194805"/>
            <a:ext cx="3314479" cy="51861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CHOREGRAPHE</a:t>
            </a:r>
          </a:p>
          <a:p>
            <a:pPr algn="ctr"/>
            <a:endParaRPr lang="fr-FR" b="1" dirty="0"/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2 tableaux en binôme ou trinôme</a:t>
            </a:r>
          </a:p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Fiche démarche de création:</a:t>
            </a:r>
          </a:p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1- brainstorming lexique à partir d’inducteurs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2- association avec paramètres et procédés flèches 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3- Choix 4 liens qui illustrent le tableau 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4- explication par écrit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5- présentation filmée aux danseurs</a:t>
            </a:r>
            <a:endParaRPr lang="fr-FR" b="1" dirty="0"/>
          </a:p>
          <a:p>
            <a:pPr algn="ctr"/>
            <a:endParaRPr lang="fr-FR" b="1" dirty="0"/>
          </a:p>
        </p:txBody>
      </p:sp>
      <p:sp>
        <p:nvSpPr>
          <p:cNvPr id="9" name="Bulle narrative : rectangle à coins arrondis 8">
            <a:extLst>
              <a:ext uri="{FF2B5EF4-FFF2-40B4-BE49-F238E27FC236}">
                <a16:creationId xmlns:a16="http://schemas.microsoft.com/office/drawing/2014/main" id="{EC81C117-3238-1243-CCBF-36EE190C61E5}"/>
              </a:ext>
            </a:extLst>
          </p:cNvPr>
          <p:cNvSpPr/>
          <p:nvPr/>
        </p:nvSpPr>
        <p:spPr>
          <a:xfrm>
            <a:off x="161474" y="5182413"/>
            <a:ext cx="2606722" cy="1480782"/>
          </a:xfrm>
          <a:prstGeom prst="wedgeRoundRectCallout">
            <a:avLst>
              <a:gd name="adj1" fmla="val 2466"/>
              <a:gd name="adj2" fmla="val -73298"/>
              <a:gd name="adj3" fmla="val 16667"/>
            </a:avLst>
          </a:prstGeom>
          <a:solidFill>
            <a:srgbClr val="0189C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ELEVE ULIS TFC CHOREGRAPHE</a:t>
            </a:r>
          </a:p>
          <a:p>
            <a:pPr algn="ctr"/>
            <a:endParaRPr lang="fr-FR" sz="1400" dirty="0"/>
          </a:p>
          <a:p>
            <a:r>
              <a:rPr lang="fr-FR" sz="1400" dirty="0"/>
              <a:t>Binôme affinitaire</a:t>
            </a:r>
          </a:p>
          <a:p>
            <a:r>
              <a:rPr lang="fr-FR" sz="1400" dirty="0"/>
              <a:t>Faciliter la compréhension des consignes </a:t>
            </a:r>
          </a:p>
          <a:p>
            <a:r>
              <a:rPr lang="fr-FR" sz="1400" dirty="0"/>
              <a:t>Faciliter l’exposition des choix</a:t>
            </a:r>
          </a:p>
          <a:p>
            <a:pPr algn="ctr"/>
            <a:endParaRPr lang="fr-FR" sz="1400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A4ECD41B-4DAC-0117-2BD9-EEF383DA2C45}"/>
              </a:ext>
            </a:extLst>
          </p:cNvPr>
          <p:cNvSpPr/>
          <p:nvPr/>
        </p:nvSpPr>
        <p:spPr>
          <a:xfrm>
            <a:off x="8694678" y="68239"/>
            <a:ext cx="3314479" cy="27909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DANSEUR</a:t>
            </a:r>
          </a:p>
          <a:p>
            <a:pPr algn="ctr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Danseur dans le processus de création </a:t>
            </a:r>
          </a:p>
          <a:p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Accepter et exécuter les consignes du chorégraphe</a:t>
            </a:r>
          </a:p>
          <a:p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Faire des propositions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Danseur sur scène</a:t>
            </a:r>
          </a:p>
          <a:p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Oser être sur scène</a:t>
            </a:r>
          </a:p>
          <a:p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Adopter une attitude de danseur</a:t>
            </a:r>
            <a:endParaRPr lang="fr-FR" dirty="0"/>
          </a:p>
        </p:txBody>
      </p:sp>
      <p:sp>
        <p:nvSpPr>
          <p:cNvPr id="13" name="Bulle narrative : rectangle à coins arrondis 12">
            <a:extLst>
              <a:ext uri="{FF2B5EF4-FFF2-40B4-BE49-F238E27FC236}">
                <a16:creationId xmlns:a16="http://schemas.microsoft.com/office/drawing/2014/main" id="{8C20CC49-A731-A42A-D73D-9C30265B9A5D}"/>
              </a:ext>
            </a:extLst>
          </p:cNvPr>
          <p:cNvSpPr/>
          <p:nvPr/>
        </p:nvSpPr>
        <p:spPr>
          <a:xfrm>
            <a:off x="7745195" y="2818082"/>
            <a:ext cx="2606722" cy="931136"/>
          </a:xfrm>
          <a:prstGeom prst="wedgeRoundRectCallout">
            <a:avLst>
              <a:gd name="adj1" fmla="val 31262"/>
              <a:gd name="adj2" fmla="val -62238"/>
              <a:gd name="adj3" fmla="val 16667"/>
            </a:avLst>
          </a:prstGeom>
          <a:solidFill>
            <a:srgbClr val="0189C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ELEVE ULIS TFC CHOREGRAPHE</a:t>
            </a:r>
          </a:p>
          <a:p>
            <a:r>
              <a:rPr lang="fr-FR" sz="1400" dirty="0"/>
              <a:t>Faire confiance</a:t>
            </a:r>
          </a:p>
          <a:p>
            <a:r>
              <a:rPr lang="fr-FR" sz="1400" dirty="0"/>
              <a:t>S’organiser</a:t>
            </a:r>
          </a:p>
        </p:txBody>
      </p:sp>
      <p:sp>
        <p:nvSpPr>
          <p:cNvPr id="11" name="Bulle narrative : ronde 10">
            <a:extLst>
              <a:ext uri="{FF2B5EF4-FFF2-40B4-BE49-F238E27FC236}">
                <a16:creationId xmlns:a16="http://schemas.microsoft.com/office/drawing/2014/main" id="{5BC04A2F-E7A0-4B15-339D-E97095679632}"/>
              </a:ext>
            </a:extLst>
          </p:cNvPr>
          <p:cNvSpPr/>
          <p:nvPr/>
        </p:nvSpPr>
        <p:spPr>
          <a:xfrm>
            <a:off x="9740847" y="3088131"/>
            <a:ext cx="2268310" cy="1092182"/>
          </a:xfrm>
          <a:prstGeom prst="wedgeEllipseCallout">
            <a:avLst>
              <a:gd name="adj1" fmla="val 27986"/>
              <a:gd name="adj2" fmla="val -96185"/>
            </a:avLst>
          </a:prstGeom>
          <a:solidFill>
            <a:srgbClr val="016FA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LES AUTRES ELEVES VS ELEVE ULIS TFC</a:t>
            </a:r>
          </a:p>
          <a:p>
            <a:pPr algn="ctr"/>
            <a:r>
              <a:rPr lang="fr-FR" sz="1400" dirty="0"/>
              <a:t>Confiance et bienveillance</a:t>
            </a:r>
          </a:p>
        </p:txBody>
      </p:sp>
      <p:sp>
        <p:nvSpPr>
          <p:cNvPr id="14" name="Bulle narrative : ronde 13">
            <a:extLst>
              <a:ext uri="{FF2B5EF4-FFF2-40B4-BE49-F238E27FC236}">
                <a16:creationId xmlns:a16="http://schemas.microsoft.com/office/drawing/2014/main" id="{7941FB17-BBB3-E775-0155-179C1ED3CD7D}"/>
              </a:ext>
            </a:extLst>
          </p:cNvPr>
          <p:cNvSpPr/>
          <p:nvPr/>
        </p:nvSpPr>
        <p:spPr>
          <a:xfrm>
            <a:off x="2620659" y="4697208"/>
            <a:ext cx="2268310" cy="1092182"/>
          </a:xfrm>
          <a:prstGeom prst="wedgeEllipseCallout">
            <a:avLst>
              <a:gd name="adj1" fmla="val -25563"/>
              <a:gd name="adj2" fmla="val -90562"/>
            </a:avLst>
          </a:prstGeom>
          <a:solidFill>
            <a:srgbClr val="016FA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LES AUTRES ELEVES VS ELEVE ULIS TFC</a:t>
            </a:r>
          </a:p>
          <a:p>
            <a:pPr algn="ctr"/>
            <a:r>
              <a:rPr lang="fr-FR" sz="1400" dirty="0"/>
              <a:t>Confiance et bienveillance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FC1A714-4102-DF04-7E2A-C6BE612BCD77}"/>
              </a:ext>
            </a:extLst>
          </p:cNvPr>
          <p:cNvSpPr/>
          <p:nvPr/>
        </p:nvSpPr>
        <p:spPr>
          <a:xfrm>
            <a:off x="9081554" y="4918182"/>
            <a:ext cx="2948076" cy="17911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SPECTATEUR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Observation/évaluation au fil de l’eau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Trouver les liens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Le mot de la fin</a:t>
            </a:r>
          </a:p>
        </p:txBody>
      </p:sp>
      <p:sp>
        <p:nvSpPr>
          <p:cNvPr id="16" name="Bulle narrative : ronde 15">
            <a:extLst>
              <a:ext uri="{FF2B5EF4-FFF2-40B4-BE49-F238E27FC236}">
                <a16:creationId xmlns:a16="http://schemas.microsoft.com/office/drawing/2014/main" id="{7E141CF6-3F08-FD0A-2BFF-BCF5809658DF}"/>
              </a:ext>
            </a:extLst>
          </p:cNvPr>
          <p:cNvSpPr/>
          <p:nvPr/>
        </p:nvSpPr>
        <p:spPr>
          <a:xfrm>
            <a:off x="9740847" y="3088131"/>
            <a:ext cx="2268310" cy="1092182"/>
          </a:xfrm>
          <a:prstGeom prst="wedgeEllipseCallout">
            <a:avLst>
              <a:gd name="adj1" fmla="val 27685"/>
              <a:gd name="adj2" fmla="val 149359"/>
            </a:avLst>
          </a:prstGeom>
          <a:solidFill>
            <a:srgbClr val="016FA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LES AUTRES ELEVES VS ELEVE ULIS TFC</a:t>
            </a:r>
          </a:p>
          <a:p>
            <a:pPr algn="ctr"/>
            <a:r>
              <a:rPr lang="fr-FR" sz="1400" dirty="0"/>
              <a:t>Confiance et bienveillance</a:t>
            </a:r>
          </a:p>
        </p:txBody>
      </p:sp>
      <p:sp>
        <p:nvSpPr>
          <p:cNvPr id="17" name="Bulle narrative : rectangle à coins arrondis 16">
            <a:extLst>
              <a:ext uri="{FF2B5EF4-FFF2-40B4-BE49-F238E27FC236}">
                <a16:creationId xmlns:a16="http://schemas.microsoft.com/office/drawing/2014/main" id="{697364AC-8DAF-10CB-FC43-A83A0DF6338F}"/>
              </a:ext>
            </a:extLst>
          </p:cNvPr>
          <p:cNvSpPr/>
          <p:nvPr/>
        </p:nvSpPr>
        <p:spPr>
          <a:xfrm>
            <a:off x="7778193" y="4027284"/>
            <a:ext cx="2606722" cy="931136"/>
          </a:xfrm>
          <a:prstGeom prst="wedgeRoundRectCallout">
            <a:avLst>
              <a:gd name="adj1" fmla="val 18173"/>
              <a:gd name="adj2" fmla="val 96059"/>
              <a:gd name="adj3" fmla="val 16667"/>
            </a:avLst>
          </a:prstGeom>
          <a:solidFill>
            <a:srgbClr val="0189C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ELEVE ULIS TFC CHOREGRAPHE</a:t>
            </a:r>
          </a:p>
          <a:p>
            <a:r>
              <a:rPr lang="fr-FR" sz="1400" dirty="0"/>
              <a:t>Donner son avis</a:t>
            </a:r>
          </a:p>
          <a:p>
            <a:r>
              <a:rPr lang="fr-FR" sz="1400" dirty="0"/>
              <a:t>Être concentré</a:t>
            </a:r>
          </a:p>
        </p:txBody>
      </p:sp>
    </p:spTree>
    <p:extLst>
      <p:ext uri="{BB962C8B-B14F-4D97-AF65-F5344CB8AC3E}">
        <p14:creationId xmlns:p14="http://schemas.microsoft.com/office/powerpoint/2010/main" val="157333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Graphic spid="7" grpId="0">
        <p:bldAsOne/>
      </p:bldGraphic>
      <p:bldP spid="8" grpId="0" animBg="1"/>
      <p:bldP spid="9" grpId="0" animBg="1"/>
      <p:bldP spid="12" grpId="0" animBg="1"/>
      <p:bldP spid="13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770962-D075-996D-E1C1-CFAAB00DA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0" y="2349567"/>
            <a:ext cx="1917526" cy="61190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1400" dirty="0"/>
              <a:t>Fiche à remplir en tant que Chorégraphe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7DFE0D8-B215-8A7D-D5E1-12B9EEE92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496575"/>
              </p:ext>
            </p:extLst>
          </p:nvPr>
        </p:nvGraphicFramePr>
        <p:xfrm>
          <a:off x="2167002" y="190729"/>
          <a:ext cx="8806841" cy="6654747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6649772">
                  <a:extLst>
                    <a:ext uri="{9D8B030D-6E8A-4147-A177-3AD203B41FA5}">
                      <a16:colId xmlns:a16="http://schemas.microsoft.com/office/drawing/2014/main" val="2482807747"/>
                    </a:ext>
                  </a:extLst>
                </a:gridCol>
                <a:gridCol w="2157069">
                  <a:extLst>
                    <a:ext uri="{9D8B030D-6E8A-4147-A177-3AD203B41FA5}">
                      <a16:colId xmlns:a16="http://schemas.microsoft.com/office/drawing/2014/main" val="1431369987"/>
                    </a:ext>
                  </a:extLst>
                </a:gridCol>
              </a:tblGrid>
              <a:tr h="480952">
                <a:tc rowSpan="4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 Lexique : Vocabulaire en lien avec le tableau : ………………………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u="sng" dirty="0">
                          <a:solidFill>
                            <a:schemeClr val="tx1"/>
                          </a:solidFill>
                          <a:effectLst/>
                        </a:rPr>
                        <a:t>Paramètres de temps :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Vite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Lent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Arrêt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7268806"/>
                  </a:ext>
                </a:extLst>
              </a:tr>
              <a:tr h="149629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u="sng" dirty="0">
                          <a:solidFill>
                            <a:schemeClr val="tx1"/>
                          </a:solidFill>
                          <a:effectLst/>
                        </a:rPr>
                        <a:t>Paramètre d’espaces :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Haut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Bas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Lignes droites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Lignes courbes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Orientation de face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Orientation de dos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Orientation de profil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316007"/>
                  </a:ext>
                </a:extLst>
              </a:tr>
              <a:tr h="9351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u="sng">
                          <a:solidFill>
                            <a:schemeClr val="tx1"/>
                          </a:solidFill>
                          <a:effectLst/>
                        </a:rPr>
                        <a:t>Energie :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</a:rPr>
                        <a:t>Fluide</a:t>
                      </a:r>
                    </a:p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</a:rPr>
                        <a:t>Fort</a:t>
                      </a:r>
                    </a:p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</a:rPr>
                        <a:t>Lourd</a:t>
                      </a:r>
                    </a:p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</a:rPr>
                        <a:t>Léger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913740"/>
                  </a:ext>
                </a:extLst>
              </a:tr>
              <a:tr h="11222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u="sng" dirty="0">
                          <a:solidFill>
                            <a:schemeClr val="tx1"/>
                          </a:solidFill>
                          <a:effectLst/>
                        </a:rPr>
                        <a:t>Les procédés de composition :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Unisson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Cascade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Accumulation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Répétition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070738"/>
                  </a:ext>
                </a:extLst>
              </a:tr>
              <a:tr h="1122222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Explications des liens par écrit ou à l’oral, les 4 liens utiliser pour le tableau :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=&gt; expliquer le mouvement ou le trajet qui va expliquer le lien</a:t>
                      </a:r>
                    </a:p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Flèche 1 : </a:t>
                      </a:r>
                    </a:p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Flèche 2 : </a:t>
                      </a:r>
                    </a:p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Flèche 3 : </a:t>
                      </a:r>
                    </a:p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Flèche 4 :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18" marR="515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202638"/>
                  </a:ext>
                </a:extLst>
              </a:tr>
              <a:tr h="467307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Mise en scène : idée de musique, idées de costumes, idées d’accessoires… ???</a:t>
                      </a:r>
                    </a:p>
                  </a:txBody>
                  <a:tcPr marL="51518" marR="515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071936"/>
                  </a:ext>
                </a:extLst>
              </a:tr>
            </a:tbl>
          </a:graphicData>
        </a:graphic>
      </p:graphicFrame>
      <p:pic>
        <p:nvPicPr>
          <p:cNvPr id="7170" name="Picture 2" descr="Sleepless - Dessins chorégraphiés - par La Brigade du Ballet le Mercredi 1  mars 2017 - un blog Spectacle Petit Bulletin de Grenoble Petit Bulletin  Grenoble">
            <a:extLst>
              <a:ext uri="{FF2B5EF4-FFF2-40B4-BE49-F238E27FC236}">
                <a16:creationId xmlns:a16="http://schemas.microsoft.com/office/drawing/2014/main" id="{16B0E3F0-CD8F-4423-8D33-F44781E37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44" y="3122090"/>
            <a:ext cx="1885182" cy="141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7708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736</Words>
  <Application>Microsoft Office PowerPoint</Application>
  <PresentationFormat>Grand écran</PresentationFormat>
  <Paragraphs>119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Garamond</vt:lpstr>
      <vt:lpstr>sourcesanspro</vt:lpstr>
      <vt:lpstr>Thème Office</vt:lpstr>
      <vt:lpstr>Présentation PowerPoint</vt:lpstr>
      <vt:lpstr>Présentation PowerPoint</vt:lpstr>
      <vt:lpstr>4 principes fondamentaux</vt:lpstr>
      <vt:lpstr>Présentation PowerPoint</vt:lpstr>
      <vt:lpstr>Fiche à remplir en tant que Chorégraphe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nvolant</dc:creator>
  <cp:lastModifiedBy>Anne Valance</cp:lastModifiedBy>
  <cp:revision>27</cp:revision>
  <dcterms:created xsi:type="dcterms:W3CDTF">2023-06-06T18:40:10Z</dcterms:created>
  <dcterms:modified xsi:type="dcterms:W3CDTF">2023-08-16T08:02:59Z</dcterms:modified>
</cp:coreProperties>
</file>